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  <p:sldId id="261" r:id="rId6"/>
    <p:sldId id="263" r:id="rId7"/>
  </p:sldIdLst>
  <p:sldSz cx="18288000" cy="10287000"/>
  <p:notesSz cx="6858000" cy="9144000"/>
  <p:embeddedFontLst>
    <p:embeddedFont>
      <p:font typeface="Gill Sans MT" panose="020B0502020104020203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98EE2-A432-8DB0-BB51-4683520ABD54}" v="66" dt="2025-10-09T14:14:32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65" autoAdjust="0"/>
  </p:normalViewPr>
  <p:slideViewPr>
    <p:cSldViewPr>
      <p:cViewPr varScale="1">
        <p:scale>
          <a:sx n="47" d="100"/>
          <a:sy n="47" d="100"/>
        </p:scale>
        <p:origin x="5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arine Greathead" userId="S::katharine.greathead@leeds.anglican.org::56575e32-07d4-41bf-bcad-e4f9ee02b4f0" providerId="AD" clId="Web-{1A098EE2-A432-8DB0-BB51-4683520ABD54}"/>
    <pc:docChg chg="modSld">
      <pc:chgData name="Katharine Greathead" userId="S::katharine.greathead@leeds.anglican.org::56575e32-07d4-41bf-bcad-e4f9ee02b4f0" providerId="AD" clId="Web-{1A098EE2-A432-8DB0-BB51-4683520ABD54}" dt="2025-10-09T14:14:32.197" v="58" actId="1076"/>
      <pc:docMkLst>
        <pc:docMk/>
      </pc:docMkLst>
      <pc:sldChg chg="addSp delSp modSp">
        <pc:chgData name="Katharine Greathead" userId="S::katharine.greathead@leeds.anglican.org::56575e32-07d4-41bf-bcad-e4f9ee02b4f0" providerId="AD" clId="Web-{1A098EE2-A432-8DB0-BB51-4683520ABD54}" dt="2025-10-09T14:05:22.963" v="9" actId="1076"/>
        <pc:sldMkLst>
          <pc:docMk/>
          <pc:sldMk cId="1815151636" sldId="258"/>
        </pc:sldMkLst>
        <pc:picChg chg="del">
          <ac:chgData name="Katharine Greathead" userId="S::katharine.greathead@leeds.anglican.org::56575e32-07d4-41bf-bcad-e4f9ee02b4f0" providerId="AD" clId="Web-{1A098EE2-A432-8DB0-BB51-4683520ABD54}" dt="2025-10-09T14:04:57.525" v="5"/>
          <ac:picMkLst>
            <pc:docMk/>
            <pc:sldMk cId="1815151636" sldId="258"/>
            <ac:picMk id="3" creationId="{0FA3277B-948F-F452-1B5E-2121697A677E}"/>
          </ac:picMkLst>
        </pc:picChg>
        <pc:picChg chg="add del mod modCrop">
          <ac:chgData name="Katharine Greathead" userId="S::katharine.greathead@leeds.anglican.org::56575e32-07d4-41bf-bcad-e4f9ee02b4f0" providerId="AD" clId="Web-{1A098EE2-A432-8DB0-BB51-4683520ABD54}" dt="2025-10-09T14:05:14.400" v="7"/>
          <ac:picMkLst>
            <pc:docMk/>
            <pc:sldMk cId="1815151636" sldId="258"/>
            <ac:picMk id="5" creationId="{696DAFCB-583C-14B6-4FA7-3E28F31D4A0F}"/>
          </ac:picMkLst>
        </pc:picChg>
        <pc:picChg chg="add mod">
          <ac:chgData name="Katharine Greathead" userId="S::katharine.greathead@leeds.anglican.org::56575e32-07d4-41bf-bcad-e4f9ee02b4f0" providerId="AD" clId="Web-{1A098EE2-A432-8DB0-BB51-4683520ABD54}" dt="2025-10-09T14:05:22.963" v="9" actId="1076"/>
          <ac:picMkLst>
            <pc:docMk/>
            <pc:sldMk cId="1815151636" sldId="258"/>
            <ac:picMk id="6" creationId="{CEEF5539-FEE6-2819-987E-5C6F11FF9C94}"/>
          </ac:picMkLst>
        </pc:picChg>
      </pc:sldChg>
      <pc:sldChg chg="addSp delSp modSp">
        <pc:chgData name="Katharine Greathead" userId="S::katharine.greathead@leeds.anglican.org::56575e32-07d4-41bf-bcad-e4f9ee02b4f0" providerId="AD" clId="Web-{1A098EE2-A432-8DB0-BB51-4683520ABD54}" dt="2025-10-09T14:14:32.197" v="58" actId="1076"/>
        <pc:sldMkLst>
          <pc:docMk/>
          <pc:sldMk cId="1188526335" sldId="261"/>
        </pc:sldMkLst>
        <pc:spChg chg="mod">
          <ac:chgData name="Katharine Greathead" userId="S::katharine.greathead@leeds.anglican.org::56575e32-07d4-41bf-bcad-e4f9ee02b4f0" providerId="AD" clId="Web-{1A098EE2-A432-8DB0-BB51-4683520ABD54}" dt="2025-10-09T14:14:32.197" v="58" actId="1076"/>
          <ac:spMkLst>
            <pc:docMk/>
            <pc:sldMk cId="1188526335" sldId="261"/>
            <ac:spMk id="4" creationId="{70E82A65-52B3-EB91-F0E7-4CE397998502}"/>
          </ac:spMkLst>
        </pc:spChg>
        <pc:picChg chg="add del mod">
          <ac:chgData name="Katharine Greathead" userId="S::katharine.greathead@leeds.anglican.org::56575e32-07d4-41bf-bcad-e4f9ee02b4f0" providerId="AD" clId="Web-{1A098EE2-A432-8DB0-BB51-4683520ABD54}" dt="2025-10-09T14:06:30.825" v="11"/>
          <ac:picMkLst>
            <pc:docMk/>
            <pc:sldMk cId="1188526335" sldId="261"/>
            <ac:picMk id="3" creationId="{6FE1D499-9A93-7A3F-E16A-B8CE7D407631}"/>
          </ac:picMkLst>
        </pc:picChg>
        <pc:picChg chg="mod modCrop">
          <ac:chgData name="Katharine Greathead" userId="S::katharine.greathead@leeds.anglican.org::56575e32-07d4-41bf-bcad-e4f9ee02b4f0" providerId="AD" clId="Web-{1A098EE2-A432-8DB0-BB51-4683520ABD54}" dt="2025-10-09T14:12:11.596" v="46" actId="1076"/>
          <ac:picMkLst>
            <pc:docMk/>
            <pc:sldMk cId="1188526335" sldId="261"/>
            <ac:picMk id="5" creationId="{8E3E3608-E2C4-D416-586E-A970325CD517}"/>
          </ac:picMkLst>
        </pc:picChg>
        <pc:picChg chg="del">
          <ac:chgData name="Katharine Greathead" userId="S::katharine.greathead@leeds.anglican.org::56575e32-07d4-41bf-bcad-e4f9ee02b4f0" providerId="AD" clId="Web-{1A098EE2-A432-8DB0-BB51-4683520ABD54}" dt="2025-10-09T14:09:35.236" v="25"/>
          <ac:picMkLst>
            <pc:docMk/>
            <pc:sldMk cId="1188526335" sldId="261"/>
            <ac:picMk id="6" creationId="{5BF852DD-7BE2-522D-DE3C-FEF0891509E4}"/>
          </ac:picMkLst>
        </pc:picChg>
        <pc:picChg chg="mod">
          <ac:chgData name="Katharine Greathead" userId="S::katharine.greathead@leeds.anglican.org::56575e32-07d4-41bf-bcad-e4f9ee02b4f0" providerId="AD" clId="Web-{1A098EE2-A432-8DB0-BB51-4683520ABD54}" dt="2025-10-09T14:11:33.010" v="38" actId="14100"/>
          <ac:picMkLst>
            <pc:docMk/>
            <pc:sldMk cId="1188526335" sldId="261"/>
            <ac:picMk id="7" creationId="{5DFEAEE0-CBE9-37AE-EBFA-D6AA6349CB72}"/>
          </ac:picMkLst>
        </pc:picChg>
        <pc:picChg chg="add del mod">
          <ac:chgData name="Katharine Greathead" userId="S::katharine.greathead@leeds.anglican.org::56575e32-07d4-41bf-bcad-e4f9ee02b4f0" providerId="AD" clId="Web-{1A098EE2-A432-8DB0-BB51-4683520ABD54}" dt="2025-10-09T14:08:19.312" v="13"/>
          <ac:picMkLst>
            <pc:docMk/>
            <pc:sldMk cId="1188526335" sldId="261"/>
            <ac:picMk id="9" creationId="{63CE6114-4859-AE13-E05C-2DA141C62FB2}"/>
          </ac:picMkLst>
        </pc:picChg>
        <pc:picChg chg="add mod modCrop">
          <ac:chgData name="Katharine Greathead" userId="S::katharine.greathead@leeds.anglican.org::56575e32-07d4-41bf-bcad-e4f9ee02b4f0" providerId="AD" clId="Web-{1A098EE2-A432-8DB0-BB51-4683520ABD54}" dt="2025-10-09T14:12:17.175" v="47" actId="1076"/>
          <ac:picMkLst>
            <pc:docMk/>
            <pc:sldMk cId="1188526335" sldId="261"/>
            <ac:picMk id="11" creationId="{0ABF7F42-E1A6-D236-CEBB-175EBF22E708}"/>
          </ac:picMkLst>
        </pc:picChg>
        <pc:picChg chg="add del mod modCrop">
          <ac:chgData name="Katharine Greathead" userId="S::katharine.greathead@leeds.anglican.org::56575e32-07d4-41bf-bcad-e4f9ee02b4f0" providerId="AD" clId="Web-{1A098EE2-A432-8DB0-BB51-4683520ABD54}" dt="2025-10-09T14:11:04.925" v="31"/>
          <ac:picMkLst>
            <pc:docMk/>
            <pc:sldMk cId="1188526335" sldId="261"/>
            <ac:picMk id="13" creationId="{D46CAFA5-4156-09D3-585B-2F8C9AC89BF9}"/>
          </ac:picMkLst>
        </pc:picChg>
        <pc:picChg chg="add del mod modCrop">
          <ac:chgData name="Katharine Greathead" userId="S::katharine.greathead@leeds.anglican.org::56575e32-07d4-41bf-bcad-e4f9ee02b4f0" providerId="AD" clId="Web-{1A098EE2-A432-8DB0-BB51-4683520ABD54}" dt="2025-10-09T14:14:10.506" v="57"/>
          <ac:picMkLst>
            <pc:docMk/>
            <pc:sldMk cId="1188526335" sldId="261"/>
            <ac:picMk id="15" creationId="{A234962F-090B-C00A-CC38-6F28BF5CB924}"/>
          </ac:picMkLst>
        </pc:picChg>
        <pc:picChg chg="add del mod">
          <ac:chgData name="Katharine Greathead" userId="S::katharine.greathead@leeds.anglican.org::56575e32-07d4-41bf-bcad-e4f9ee02b4f0" providerId="AD" clId="Web-{1A098EE2-A432-8DB0-BB51-4683520ABD54}" dt="2025-10-09T14:13:42.768" v="53"/>
          <ac:picMkLst>
            <pc:docMk/>
            <pc:sldMk cId="1188526335" sldId="261"/>
            <ac:picMk id="18" creationId="{D1F589C4-9FDB-15CB-DE89-AA742175AD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2900" y="1152803"/>
            <a:ext cx="10591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5100"/>
            <a:ext cx="155448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3"/>
          <p:cNvGrpSpPr/>
          <p:nvPr userDrawn="1"/>
        </p:nvGrpSpPr>
        <p:grpSpPr>
          <a:xfrm>
            <a:off x="-14820" y="0"/>
            <a:ext cx="599082" cy="3448607"/>
            <a:chOff x="0" y="0"/>
            <a:chExt cx="333096" cy="1913890"/>
          </a:xfrm>
        </p:grpSpPr>
        <p:sp>
          <p:nvSpPr>
            <p:cNvPr id="8" name="Freeform 4"/>
            <p:cNvSpPr/>
            <p:nvPr/>
          </p:nvSpPr>
          <p:spPr>
            <a:xfrm>
              <a:off x="0" y="0"/>
              <a:ext cx="333096" cy="1913890"/>
            </a:xfrm>
            <a:custGeom>
              <a:avLst/>
              <a:gdLst/>
              <a:ahLst/>
              <a:cxnLst/>
              <a:rect l="l" t="t" r="r" b="b"/>
              <a:pathLst>
                <a:path w="333096" h="1913890">
                  <a:moveTo>
                    <a:pt x="0" y="0"/>
                  </a:moveTo>
                  <a:lnTo>
                    <a:pt x="333096" y="0"/>
                  </a:lnTo>
                  <a:lnTo>
                    <a:pt x="3330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65B32E"/>
            </a:solidFill>
          </p:spPr>
        </p:sp>
      </p:grpSp>
      <p:grpSp>
        <p:nvGrpSpPr>
          <p:cNvPr id="9" name="Group 5"/>
          <p:cNvGrpSpPr/>
          <p:nvPr userDrawn="1"/>
        </p:nvGrpSpPr>
        <p:grpSpPr>
          <a:xfrm>
            <a:off x="-14819" y="3442178"/>
            <a:ext cx="599081" cy="3442177"/>
            <a:chOff x="0" y="0"/>
            <a:chExt cx="333096" cy="1913890"/>
          </a:xfrm>
        </p:grpSpPr>
        <p:sp>
          <p:nvSpPr>
            <p:cNvPr id="10" name="Freeform 6"/>
            <p:cNvSpPr/>
            <p:nvPr/>
          </p:nvSpPr>
          <p:spPr>
            <a:xfrm>
              <a:off x="0" y="0"/>
              <a:ext cx="333096" cy="1913890"/>
            </a:xfrm>
            <a:custGeom>
              <a:avLst/>
              <a:gdLst/>
              <a:ahLst/>
              <a:cxnLst/>
              <a:rect l="l" t="t" r="r" b="b"/>
              <a:pathLst>
                <a:path w="333096" h="1913890">
                  <a:moveTo>
                    <a:pt x="0" y="0"/>
                  </a:moveTo>
                  <a:lnTo>
                    <a:pt x="333096" y="0"/>
                  </a:lnTo>
                  <a:lnTo>
                    <a:pt x="3330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2A206F"/>
            </a:solidFill>
          </p:spPr>
        </p:sp>
      </p:grpSp>
      <p:grpSp>
        <p:nvGrpSpPr>
          <p:cNvPr id="11" name="Group 7"/>
          <p:cNvGrpSpPr/>
          <p:nvPr userDrawn="1"/>
        </p:nvGrpSpPr>
        <p:grpSpPr>
          <a:xfrm>
            <a:off x="-14819" y="6884355"/>
            <a:ext cx="599081" cy="3402645"/>
            <a:chOff x="0" y="0"/>
            <a:chExt cx="333096" cy="1913890"/>
          </a:xfrm>
        </p:grpSpPr>
        <p:sp>
          <p:nvSpPr>
            <p:cNvPr id="12" name="Freeform 8"/>
            <p:cNvSpPr/>
            <p:nvPr/>
          </p:nvSpPr>
          <p:spPr>
            <a:xfrm>
              <a:off x="0" y="0"/>
              <a:ext cx="333096" cy="1913890"/>
            </a:xfrm>
            <a:custGeom>
              <a:avLst/>
              <a:gdLst/>
              <a:ahLst/>
              <a:cxnLst/>
              <a:rect l="l" t="t" r="r" b="b"/>
              <a:pathLst>
                <a:path w="333096" h="1913890">
                  <a:moveTo>
                    <a:pt x="0" y="0"/>
                  </a:moveTo>
                  <a:lnTo>
                    <a:pt x="333096" y="0"/>
                  </a:lnTo>
                  <a:lnTo>
                    <a:pt x="33309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81E27"/>
            </a:solidFill>
          </p:spPr>
        </p:sp>
      </p:grp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>
          <a:xfrm>
            <a:off x="15134034" y="8801100"/>
            <a:ext cx="2969133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CC42C35-B3CA-78D8-FC64-9904D419CBD9}"/>
              </a:ext>
            </a:extLst>
          </p:cNvPr>
          <p:cNvSpPr txBox="1"/>
          <p:nvPr/>
        </p:nvSpPr>
        <p:spPr>
          <a:xfrm>
            <a:off x="14020800" y="8420100"/>
            <a:ext cx="4020972" cy="186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728" y="647700"/>
            <a:ext cx="16078200" cy="1143000"/>
          </a:xfrm>
        </p:spPr>
        <p:txBody>
          <a:bodyPr/>
          <a:lstStyle/>
          <a:p>
            <a:r>
              <a:rPr lang="en-GB" sz="5400" b="1" dirty="0"/>
              <a:t>The Diocese of Leeds Internship Scheme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D3144-B2DF-0F2C-1AEA-414B3D5578EF}"/>
              </a:ext>
            </a:extLst>
          </p:cNvPr>
          <p:cNvSpPr txBox="1">
            <a:spLocks/>
          </p:cNvSpPr>
          <p:nvPr/>
        </p:nvSpPr>
        <p:spPr>
          <a:xfrm>
            <a:off x="1300623" y="6860669"/>
            <a:ext cx="1607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b="0" dirty="0">
                <a:latin typeface="Open Sans"/>
                <a:ea typeface="Open Sans"/>
                <a:cs typeface="Open Sans"/>
              </a:rPr>
              <a:t>What would happen if you gave a year to God? 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43EE15C-F9BA-2721-FBDF-F48420022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838" y="8031431"/>
            <a:ext cx="2078185" cy="2078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88C19C-B26F-081D-61F2-EFC1453BE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586" y="8740025"/>
            <a:ext cx="3401863" cy="139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29F5D5-AF26-A811-14C0-52E158099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629" y="8834522"/>
            <a:ext cx="3609145" cy="12071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BBEE16-1EC8-C719-0804-497E1BBE8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160" y="8404615"/>
            <a:ext cx="3871296" cy="21764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522BEA-0CD1-FC92-A149-552E7D1C5F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5106" y="7746189"/>
            <a:ext cx="2469094" cy="3493311"/>
          </a:xfrm>
          <a:prstGeom prst="rect">
            <a:avLst/>
          </a:prstGeom>
        </p:spPr>
      </p:pic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CEEF5539-FEE6-2819-987E-5C6F11FF9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137" y="2057400"/>
            <a:ext cx="147351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51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081DD-3881-ACBC-F6BC-B05BEB680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C0AACED-4866-1B6B-CED7-435C3E2C93A0}"/>
              </a:ext>
            </a:extLst>
          </p:cNvPr>
          <p:cNvSpPr txBox="1"/>
          <p:nvPr/>
        </p:nvSpPr>
        <p:spPr>
          <a:xfrm>
            <a:off x="14020800" y="8420100"/>
            <a:ext cx="4020972" cy="186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73442A-90DE-D74D-2477-5F889706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728" y="647700"/>
            <a:ext cx="16078200" cy="1143000"/>
          </a:xfrm>
        </p:spPr>
        <p:txBody>
          <a:bodyPr/>
          <a:lstStyle/>
          <a:p>
            <a:r>
              <a:rPr lang="en-GB" sz="5400" b="1" dirty="0"/>
              <a:t>The Diocese of Leeds Internship Scheme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E82A65-52B3-EB91-F0E7-4CE397998502}"/>
              </a:ext>
            </a:extLst>
          </p:cNvPr>
          <p:cNvSpPr txBox="1">
            <a:spLocks/>
          </p:cNvSpPr>
          <p:nvPr/>
        </p:nvSpPr>
        <p:spPr>
          <a:xfrm>
            <a:off x="1489563" y="6444654"/>
            <a:ext cx="1607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b="0" dirty="0">
                <a:latin typeface="Open Sans"/>
                <a:ea typeface="Open Sans"/>
                <a:cs typeface="Open Sans"/>
              </a:rPr>
              <a:t>What would happen if you gave a year to God? </a:t>
            </a: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FE1331-D4A0-3719-61AF-8E0A03CBF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985" y="8188796"/>
            <a:ext cx="1924220" cy="1924220"/>
          </a:xfrm>
          <a:prstGeom prst="rect">
            <a:avLst/>
          </a:prstGeom>
        </p:spPr>
      </p:pic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99EB8319-9C10-73F1-B31D-CD403B1BC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30" y="8817479"/>
            <a:ext cx="3660169" cy="1222971"/>
          </a:xfrm>
          <a:prstGeom prst="rect">
            <a:avLst/>
          </a:prstGeom>
        </p:spPr>
      </p:pic>
      <p:pic>
        <p:nvPicPr>
          <p:cNvPr id="14" name="Picture 13" descr="A purple and white logo&#10;&#10;AI-generated content may be incorrect.">
            <a:extLst>
              <a:ext uri="{FF2B5EF4-FFF2-40B4-BE49-F238E27FC236}">
                <a16:creationId xmlns:a16="http://schemas.microsoft.com/office/drawing/2014/main" id="{BA1DF36E-224F-2E53-38BB-3DFF02E5F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14" y="8148449"/>
            <a:ext cx="4695111" cy="2640340"/>
          </a:xfrm>
          <a:prstGeom prst="rect">
            <a:avLst/>
          </a:prstGeom>
        </p:spPr>
      </p:pic>
      <p:pic>
        <p:nvPicPr>
          <p:cNvPr id="16" name="Picture 1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C5CF60D0-F1FA-5EF2-2124-8A8C34306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7586060"/>
            <a:ext cx="2903098" cy="4106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E3608-E2C4-D416-586E-A970325CD5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941" t="431" r="1785" b="-217"/>
          <a:stretch>
            <a:fillRect/>
          </a:stretch>
        </p:blipFill>
        <p:spPr>
          <a:xfrm>
            <a:off x="723198" y="2230646"/>
            <a:ext cx="4159919" cy="3741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FEAEE0-CBE9-37AE-EBFA-D6AA6349CB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88059" y="2239714"/>
            <a:ext cx="4194810" cy="3742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BD6716-3A83-98D6-1A24-ED89CA1478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433" y="8783928"/>
            <a:ext cx="3401863" cy="1396105"/>
          </a:xfrm>
          <a:prstGeom prst="rect">
            <a:avLst/>
          </a:prstGeom>
        </p:spPr>
      </p:pic>
      <p:pic>
        <p:nvPicPr>
          <p:cNvPr id="11" name="Picture 10" descr="A group of people holding papers&#10;&#10;AI-generated content may be incorrect.">
            <a:extLst>
              <a:ext uri="{FF2B5EF4-FFF2-40B4-BE49-F238E27FC236}">
                <a16:creationId xmlns:a16="http://schemas.microsoft.com/office/drawing/2014/main" id="{0ABF7F42-E1A6-D236-CEBB-175EBF22E70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4062" t="25770" r="12496" b="-579"/>
          <a:stretch>
            <a:fillRect/>
          </a:stretch>
        </p:blipFill>
        <p:spPr>
          <a:xfrm>
            <a:off x="5031306" y="2232669"/>
            <a:ext cx="8244192" cy="376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2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4EBD9-36E2-F258-F2B2-52A6E865F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03D24-953D-A19B-EB1B-8C45556D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728" y="647700"/>
            <a:ext cx="16078200" cy="1143000"/>
          </a:xfrm>
        </p:spPr>
        <p:txBody>
          <a:bodyPr/>
          <a:lstStyle/>
          <a:p>
            <a:r>
              <a:rPr lang="en-GB" sz="5400" b="1" dirty="0"/>
              <a:t>The Diocese of Leeds Internship Scheme</a:t>
            </a:r>
            <a:endParaRPr lang="en-GB" dirty="0"/>
          </a:p>
        </p:txBody>
      </p:sp>
      <p:pic>
        <p:nvPicPr>
          <p:cNvPr id="12" name="Picture 11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5F4AE4F-0F46-BC75-EE23-2BA79D0A6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32" y="8750502"/>
            <a:ext cx="3609668" cy="1206096"/>
          </a:xfrm>
          <a:prstGeom prst="rect">
            <a:avLst/>
          </a:prstGeom>
        </p:spPr>
      </p:pic>
      <p:pic>
        <p:nvPicPr>
          <p:cNvPr id="14" name="Picture 13" descr="A purple and white logo&#10;&#10;AI-generated content may be incorrect.">
            <a:extLst>
              <a:ext uri="{FF2B5EF4-FFF2-40B4-BE49-F238E27FC236}">
                <a16:creationId xmlns:a16="http://schemas.microsoft.com/office/drawing/2014/main" id="{EE5E3F9C-CBBD-067E-8E9A-CACDEA20B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24" y="8382395"/>
            <a:ext cx="3868572" cy="21755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B8BF09-BD2B-717B-5B2D-DA778B85D067}"/>
              </a:ext>
            </a:extLst>
          </p:cNvPr>
          <p:cNvSpPr txBox="1"/>
          <p:nvPr/>
        </p:nvSpPr>
        <p:spPr>
          <a:xfrm>
            <a:off x="14020800" y="8420100"/>
            <a:ext cx="4020972" cy="1866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5" name="Picture 2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5DFCDFDE-D0E4-01C2-9170-C382602DB2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79" y="8601305"/>
            <a:ext cx="3666498" cy="1504490"/>
          </a:xfrm>
          <a:prstGeom prst="rect">
            <a:avLst/>
          </a:prstGeom>
        </p:spPr>
      </p:pic>
      <p:pic>
        <p:nvPicPr>
          <p:cNvPr id="16" name="Picture 15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6C7013FD-F475-AFC0-F58C-8216F500C0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127" y="7892069"/>
            <a:ext cx="2470428" cy="34944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09B2FB-A906-4D72-E906-6140047B1556}"/>
              </a:ext>
            </a:extLst>
          </p:cNvPr>
          <p:cNvSpPr txBox="1"/>
          <p:nvPr/>
        </p:nvSpPr>
        <p:spPr>
          <a:xfrm>
            <a:off x="1197437" y="2198603"/>
            <a:ext cx="10850076" cy="5894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latin typeface="Open Sans"/>
                <a:ea typeface="+mn-lt"/>
                <a:cs typeface="+mn-lt"/>
              </a:rPr>
              <a:t>"The internship is a great chance to grow with </a:t>
            </a:r>
            <a:r>
              <a:rPr lang="en-GB" sz="4000">
                <a:latin typeface="Open Sans"/>
                <a:ea typeface="+mn-lt"/>
                <a:cs typeface="+mn-lt"/>
              </a:rPr>
              <a:t>God and explore your calling."</a:t>
            </a:r>
            <a:endParaRPr lang="en-GB" sz="4000" dirty="0">
              <a:latin typeface="Open Sans"/>
              <a:ea typeface="+mn-lt"/>
              <a:cs typeface="+mn-lt"/>
            </a:endParaRPr>
          </a:p>
          <a:p>
            <a:endParaRPr lang="en-GB" sz="4000" dirty="0">
              <a:latin typeface="Open Sans"/>
              <a:ea typeface="Calibri"/>
              <a:cs typeface="Calibri"/>
            </a:endParaRPr>
          </a:p>
          <a:p>
            <a:r>
              <a:rPr lang="en-GB" sz="4000" dirty="0">
                <a:latin typeface="Open Sans"/>
                <a:ea typeface="+mn-lt"/>
                <a:cs typeface="+mn-lt"/>
              </a:rPr>
              <a:t>"It gave me a strong foundation of faith and friendship, and taught me a brilliant understanding of the bible, and a life with Jesus! I'd recommend it to anyone looking to develop their faith or start their discipleship journey!"</a:t>
            </a:r>
            <a:endParaRPr lang="en-GB" sz="4000" dirty="0">
              <a:latin typeface="Open Sans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E923D0C-D438-2791-2885-EF503D6881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557" y="8382227"/>
            <a:ext cx="1695771" cy="16957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EBEABD-0445-A9CC-AF6A-14EB7924DD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47513" y="2352454"/>
            <a:ext cx="577596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9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724a09-ab8f-4811-a318-b1dc2856223c">
      <Terms xmlns="http://schemas.microsoft.com/office/infopath/2007/PartnerControls"/>
    </lcf76f155ced4ddcb4097134ff3c332f>
    <TaxCatchAll xmlns="e0329e74-ebde-4711-975f-09367cf867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FBDAA07AACA4386AC66877F9D563B" ma:contentTypeVersion="14" ma:contentTypeDescription="Create a new document." ma:contentTypeScope="" ma:versionID="08b960e9abb7ed3c6a40025cc187fdeb">
  <xsd:schema xmlns:xsd="http://www.w3.org/2001/XMLSchema" xmlns:xs="http://www.w3.org/2001/XMLSchema" xmlns:p="http://schemas.microsoft.com/office/2006/metadata/properties" xmlns:ns2="22724a09-ab8f-4811-a318-b1dc2856223c" xmlns:ns3="e0329e74-ebde-4711-975f-09367cf86767" targetNamespace="http://schemas.microsoft.com/office/2006/metadata/properties" ma:root="true" ma:fieldsID="6a5811944f49ea2d82f6a3f67773eef3" ns2:_="" ns3:_="">
    <xsd:import namespace="22724a09-ab8f-4811-a318-b1dc2856223c"/>
    <xsd:import namespace="e0329e74-ebde-4711-975f-09367cf867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24a09-ab8f-4811-a318-b1dc28562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32f15f2-8789-45d6-9a00-cdd8bfd26d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329e74-ebde-4711-975f-09367cf8676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0be02da-2411-495b-ba4d-ae0721ae8155}" ma:internalName="TaxCatchAll" ma:showField="CatchAllData" ma:web="e0329e74-ebde-4711-975f-09367cf867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F4A13B-144B-4972-8341-EB2FF07EA7EF}">
  <ds:schemaRefs>
    <ds:schemaRef ds:uri="http://schemas.microsoft.com/office/2006/metadata/properties"/>
    <ds:schemaRef ds:uri="http://schemas.microsoft.com/office/infopath/2007/PartnerControls"/>
    <ds:schemaRef ds:uri="22724a09-ab8f-4811-a318-b1dc2856223c"/>
    <ds:schemaRef ds:uri="e0329e74-ebde-4711-975f-09367cf86767"/>
  </ds:schemaRefs>
</ds:datastoreItem>
</file>

<file path=customXml/itemProps2.xml><?xml version="1.0" encoding="utf-8"?>
<ds:datastoreItem xmlns:ds="http://schemas.openxmlformats.org/officeDocument/2006/customXml" ds:itemID="{9A479B8D-F15E-488A-9188-A04A4A971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724a09-ab8f-4811-a318-b1dc2856223c"/>
    <ds:schemaRef ds:uri="e0329e74-ebde-4711-975f-09367cf867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0198FC-7787-4631-85D9-1896FF4920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100</Words>
  <Application>Microsoft Office PowerPoint</Application>
  <PresentationFormat>Custom</PresentationFormat>
  <Paragraphs>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The Diocese of Leeds Internship Scheme</vt:lpstr>
      <vt:lpstr>The Diocese of Leeds Internship Scheme</vt:lpstr>
      <vt:lpstr>The Diocese of Leeds Internship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Earnshaw</dc:creator>
  <cp:lastModifiedBy>Katharine Greathead</cp:lastModifiedBy>
  <cp:revision>93</cp:revision>
  <dcterms:created xsi:type="dcterms:W3CDTF">2006-08-16T00:00:00Z</dcterms:created>
  <dcterms:modified xsi:type="dcterms:W3CDTF">2025-10-09T14:14:36Z</dcterms:modified>
  <dc:identifier>DAEBTHzvDIo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0x010100D11FBDAA07AACA4386AC66877F9D563B</vt:lpwstr>
  </property>
  <property fmtid="{D5CDD505-2E9C-101B-9397-08002B2CF9AE}" pid="3" name="MediaServiceImageTags">
    <vt:lpwstr/>
  </property>
</Properties>
</file>