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5" r:id="rId4"/>
    <p:sldId id="294" r:id="rId5"/>
    <p:sldId id="296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D523-C45E-39F0-0C62-2133621E3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FCA3B-7519-D677-E78F-9687B3E76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6450-4D2A-CEA8-45D9-06D1794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64F69-420B-4B59-B8C2-732D7241C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549BF-F9DA-5768-199B-E21D7A64F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63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DD928-E0C4-80B5-6DA7-30F12A76C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1A9B8-FF94-C676-3F07-FE32566CD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E3CCC-C34A-DDE0-4D77-E9F3119B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E6569-F869-CFF9-0061-7D4164D7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862EE-29E3-EEA3-5FB8-AFAD8B72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15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62EBEE-4091-2F1B-E989-FFC1BA75DE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696F4-EF7D-8E61-F2D1-71FA9F720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F04C4-C847-50BE-7899-CA3EBF71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592AE-113C-551C-D362-C4AF097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53147-0F2D-A212-C39B-1332A93E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1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0D4B7-6A76-86A5-932A-5F05E9032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B9F36-085D-9269-7811-7873EC7E9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30AC7-78BC-E5D3-BC54-9F572BB4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042C3-CCBD-979A-F0B0-57AB51411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E6E41-2B45-FA6C-D911-794963D2E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7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B3127-3441-AB3E-726B-4F3ACB7AB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2E279-35F3-2A13-666F-53E33A647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9211C-07BD-5577-68C9-B6631ECD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F76EB-2D1A-C45F-13D7-6CC439280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D82A9-03DC-3BF1-6F10-2BAB966F9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32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0730B-2D69-BB45-24E1-B5F4A6C8F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1A1F8-3C4F-5F1A-BF71-52CFAFB05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6B7C4-DAB1-64EA-4071-4B1DF9248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D6154-4E01-08BF-8FD8-C25A0C22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08169-6586-2FED-2B03-EC4655C1C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619E5-268A-ADFD-2CC7-26EF4D0C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56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56096-8704-BAE7-908E-894635BD7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B10CE-286F-83B8-0DA3-A102D62FA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F43FF-D4F2-E20F-8915-CAB641171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74DF67-72EF-AF04-21AB-70CD27045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63EB4-27DF-9E3C-520A-4E56BDC9D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71D2D-4DA8-E7A2-69E6-00585295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B3626C-E9FF-EE46-0A01-666D1F1C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8DF71B-3AEB-BAA0-2A63-CBA50F1A7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10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9DEC5-C405-B93E-15D2-D2D80AE1D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EAB502-E46B-0049-017A-810C1745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D7FC3-6A4E-5F62-4145-66C2A506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942D9E-5848-3BB5-8040-3E2FB177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4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6F6434-9E5B-67DF-4036-B6EE257FE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2AB89-7640-10C6-425B-CB58FA73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0E0E7-8AA5-41AD-5FE8-85F4C8C9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02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A60C-9EFC-2482-6018-DF5B95C51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2B5DF-565D-288A-4CC5-7CD30B583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018EC-ABA7-A4A8-F57F-59E69CD8D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9819A-3F88-73F7-40F8-EFE49CAFC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79E57-C437-E040-0141-70334AF6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E7D75D-3540-5AD3-5B2F-9EEEB6B1D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04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FC90-CC22-D832-E511-73E52067B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643D6F-B2EF-9BB6-6F51-0BC21D80FD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95112-A562-FF46-40DC-268732B49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1A68F-67C5-42D6-AE04-274CB937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860A9-F169-63D3-239E-056A9D20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4C7DB-9C28-A2A9-F38C-337F07F6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0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612753-DBBA-143E-B803-FFBF3991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A4908-7B27-CF21-0FA8-D7FBF23CD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B5F51-DB09-4CA0-F4BB-4FF1475AF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98684B-CC10-4149-AB5D-A2496001E00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FA91F-984D-B269-B302-3ECC01B6A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C2D80-8B15-2CDE-771B-9C27ACC47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4CD9CB-B578-4ED7-99FC-ACEDD5247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0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5B2A1-1691-01F6-3B2C-725543045F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in blue uniforms&#10;&#10;Description automatically generated">
            <a:extLst>
              <a:ext uri="{FF2B5EF4-FFF2-40B4-BE49-F238E27FC236}">
                <a16:creationId xmlns:a16="http://schemas.microsoft.com/office/drawing/2014/main" id="{10F69F8C-153A-F7AE-E11F-F53ECBF53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62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2CB29-7888-AB71-C49F-871F44BAE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540AF1-FA5C-553A-8ECF-D4D169C8AE92}"/>
              </a:ext>
            </a:extLst>
          </p:cNvPr>
          <p:cNvSpPr txBox="1"/>
          <p:nvPr/>
        </p:nvSpPr>
        <p:spPr>
          <a:xfrm>
            <a:off x="911158" y="291831"/>
            <a:ext cx="9377463" cy="6868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school has a great vision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how we want to be.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our community.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Leeds Diocese!</a:t>
            </a:r>
          </a:p>
          <a:p>
            <a:pPr>
              <a:spcAft>
                <a:spcPts val="800"/>
              </a:spcAft>
            </a:pPr>
            <a:endParaRPr lang="en-GB" sz="4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18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5F87B-767E-5700-C794-5C63B2A07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A52E9C-267B-8080-379F-88D424A8F422}"/>
              </a:ext>
            </a:extLst>
          </p:cNvPr>
          <p:cNvSpPr txBox="1"/>
          <p:nvPr/>
        </p:nvSpPr>
        <p:spPr>
          <a:xfrm>
            <a:off x="911158" y="291831"/>
            <a:ext cx="9377463" cy="6104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love God and his creation,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we have a golden rule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love our friends and others, 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Especially in our school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Leeds Diocese!</a:t>
            </a:r>
          </a:p>
        </p:txBody>
      </p:sp>
    </p:spTree>
    <p:extLst>
      <p:ext uri="{BB962C8B-B14F-4D97-AF65-F5344CB8AC3E}">
        <p14:creationId xmlns:p14="http://schemas.microsoft.com/office/powerpoint/2010/main" val="244024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19BAC-2A0E-81C7-5A9A-B40FFFCD7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D214A0-0D37-A379-6E62-19FC64181123}"/>
              </a:ext>
            </a:extLst>
          </p:cNvPr>
          <p:cNvSpPr txBox="1"/>
          <p:nvPr/>
        </p:nvSpPr>
        <p:spPr>
          <a:xfrm>
            <a:off x="911158" y="291831"/>
            <a:ext cx="9377463" cy="6104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we live in hope and joy here,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has God got planned ahead?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is faithfully beside us,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Wherever we are led.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  <a:endParaRPr lang="en-GB" sz="4300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Leeds Diocese!</a:t>
            </a:r>
          </a:p>
        </p:txBody>
      </p:sp>
    </p:spTree>
    <p:extLst>
      <p:ext uri="{BB962C8B-B14F-4D97-AF65-F5344CB8AC3E}">
        <p14:creationId xmlns:p14="http://schemas.microsoft.com/office/powerpoint/2010/main" val="191370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D68E5-B063-0E8C-F5D5-DA158EE59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4BDE88-45E9-A024-506F-035A26516E6B}"/>
              </a:ext>
            </a:extLst>
          </p:cNvPr>
          <p:cNvSpPr txBox="1"/>
          <p:nvPr/>
        </p:nvSpPr>
        <p:spPr>
          <a:xfrm>
            <a:off x="911158" y="291831"/>
            <a:ext cx="9377463" cy="6104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of us has huge potential,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we learn so much each day,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can bravely make a difference</a:t>
            </a:r>
          </a:p>
          <a:p>
            <a:pPr>
              <a:spcAft>
                <a:spcPts val="800"/>
              </a:spcAft>
            </a:pPr>
            <a:r>
              <a:rPr lang="en-GB" sz="4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many different ways.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  <a:endParaRPr lang="en-GB" sz="4300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Leeds Diocese</a:t>
            </a:r>
            <a:r>
              <a:rPr lang="en-GB" sz="43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GB" sz="43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5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D68E5-B063-0E8C-F5D5-DA158EE59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4BDE88-45E9-A024-506F-035A26516E6B}"/>
              </a:ext>
            </a:extLst>
          </p:cNvPr>
          <p:cNvSpPr txBox="1"/>
          <p:nvPr/>
        </p:nvSpPr>
        <p:spPr>
          <a:xfrm>
            <a:off x="902280" y="1905506"/>
            <a:ext cx="937746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loving, living, learning,</a:t>
            </a:r>
            <a:endParaRPr lang="en-GB" sz="4300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r>
              <a:rPr lang="en-GB" sz="43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Leeds Diocese</a:t>
            </a:r>
            <a:r>
              <a:rPr lang="en-GB" sz="43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GB" sz="43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060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242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 a song</dc:title>
  <dc:creator>Alison Grant</dc:creator>
  <cp:lastModifiedBy>Alison</cp:lastModifiedBy>
  <cp:revision>4</cp:revision>
  <dcterms:created xsi:type="dcterms:W3CDTF">2024-03-08T09:13:21Z</dcterms:created>
  <dcterms:modified xsi:type="dcterms:W3CDTF">2024-06-19T08:25:46Z</dcterms:modified>
</cp:coreProperties>
</file>