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72" r:id="rId4"/>
    <p:sldId id="259" r:id="rId5"/>
    <p:sldId id="273" r:id="rId6"/>
    <p:sldId id="258" r:id="rId7"/>
    <p:sldId id="261" r:id="rId8"/>
    <p:sldId id="274" r:id="rId9"/>
    <p:sldId id="265" r:id="rId10"/>
    <p:sldId id="275" r:id="rId11"/>
    <p:sldId id="276" r:id="rId12"/>
    <p:sldId id="267" r:id="rId13"/>
    <p:sldId id="27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B232"/>
    <a:srgbClr val="1F1855"/>
    <a:srgbClr val="B12729"/>
    <a:srgbClr val="D15356"/>
    <a:srgbClr val="D35B5E"/>
    <a:srgbClr val="DA7476"/>
    <a:srgbClr val="DD7F81"/>
    <a:srgbClr val="94B6EC"/>
    <a:srgbClr val="FFFFFF"/>
    <a:srgbClr val="7FA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64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638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18E2-619E-4BFC-BE41-525F1E604BCE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B106-6008-44BB-A5FF-DF62A0B97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68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18E2-619E-4BFC-BE41-525F1E604BCE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B106-6008-44BB-A5FF-DF62A0B97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73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18E2-619E-4BFC-BE41-525F1E604BCE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B106-6008-44BB-A5FF-DF62A0B97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18E2-619E-4BFC-BE41-525F1E604BCE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B106-6008-44BB-A5FF-DF62A0B97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13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18E2-619E-4BFC-BE41-525F1E604BCE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B106-6008-44BB-A5FF-DF62A0B97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085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18E2-619E-4BFC-BE41-525F1E604BCE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B106-6008-44BB-A5FF-DF62A0B97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186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18E2-619E-4BFC-BE41-525F1E604BCE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B106-6008-44BB-A5FF-DF62A0B97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56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18E2-619E-4BFC-BE41-525F1E604BCE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B106-6008-44BB-A5FF-DF62A0B97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76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18E2-619E-4BFC-BE41-525F1E604BCE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B106-6008-44BB-A5FF-DF62A0B97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880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18E2-619E-4BFC-BE41-525F1E604BCE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B106-6008-44BB-A5FF-DF62A0B97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381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18E2-619E-4BFC-BE41-525F1E604BCE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B106-6008-44BB-A5FF-DF62A0B97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464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B18E2-619E-4BFC-BE41-525F1E604BCE}" type="datetimeFigureOut">
              <a:rPr lang="en-GB" smtClean="0"/>
              <a:t>06/02/2023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FB106-6008-44BB-A5FF-DF62A0B97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87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6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0.xml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12.xml"/><Relationship Id="rId7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9.xml"/><Relationship Id="rId10" Type="http://schemas.openxmlformats.org/officeDocument/2006/relationships/slide" Target="slide8.xml"/><Relationship Id="rId4" Type="http://schemas.openxmlformats.org/officeDocument/2006/relationships/slide" Target="slide7.xml"/><Relationship Id="rId9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12.xml"/><Relationship Id="rId7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Relationship Id="rId5" Type="http://schemas.openxmlformats.org/officeDocument/2006/relationships/slide" Target="slide7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B298E4-A321-4E72-8568-62C1EC32C520}"/>
              </a:ext>
            </a:extLst>
          </p:cNvPr>
          <p:cNvSpPr txBox="1"/>
          <p:nvPr/>
        </p:nvSpPr>
        <p:spPr>
          <a:xfrm>
            <a:off x="2627790" y="1447060"/>
            <a:ext cx="673815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/>
              <a:t>The Diocesan Organisation Chart</a:t>
            </a:r>
          </a:p>
        </p:txBody>
      </p:sp>
    </p:spTree>
    <p:extLst>
      <p:ext uri="{BB962C8B-B14F-4D97-AF65-F5344CB8AC3E}">
        <p14:creationId xmlns:p14="http://schemas.microsoft.com/office/powerpoint/2010/main" val="343056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ounded Rectangle 36"/>
          <p:cNvSpPr/>
          <p:nvPr/>
        </p:nvSpPr>
        <p:spPr>
          <a:xfrm>
            <a:off x="6033414" y="1807847"/>
            <a:ext cx="6192120" cy="3335377"/>
          </a:xfrm>
          <a:custGeom>
            <a:avLst/>
            <a:gdLst>
              <a:gd name="connsiteX0" fmla="*/ 0 w 7656272"/>
              <a:gd name="connsiteY0" fmla="*/ 527775 h 3166589"/>
              <a:gd name="connsiteX1" fmla="*/ 527775 w 7656272"/>
              <a:gd name="connsiteY1" fmla="*/ 0 h 3166589"/>
              <a:gd name="connsiteX2" fmla="*/ 7128497 w 7656272"/>
              <a:gd name="connsiteY2" fmla="*/ 0 h 3166589"/>
              <a:gd name="connsiteX3" fmla="*/ 7656272 w 7656272"/>
              <a:gd name="connsiteY3" fmla="*/ 527775 h 3166589"/>
              <a:gd name="connsiteX4" fmla="*/ 7656272 w 7656272"/>
              <a:gd name="connsiteY4" fmla="*/ 2638814 h 3166589"/>
              <a:gd name="connsiteX5" fmla="*/ 7128497 w 7656272"/>
              <a:gd name="connsiteY5" fmla="*/ 3166589 h 3166589"/>
              <a:gd name="connsiteX6" fmla="*/ 527775 w 7656272"/>
              <a:gd name="connsiteY6" fmla="*/ 3166589 h 3166589"/>
              <a:gd name="connsiteX7" fmla="*/ 0 w 7656272"/>
              <a:gd name="connsiteY7" fmla="*/ 2638814 h 3166589"/>
              <a:gd name="connsiteX8" fmla="*/ 0 w 7656272"/>
              <a:gd name="connsiteY8" fmla="*/ 527775 h 3166589"/>
              <a:gd name="connsiteX0" fmla="*/ 0 w 7656272"/>
              <a:gd name="connsiteY0" fmla="*/ 527775 h 3166589"/>
              <a:gd name="connsiteX1" fmla="*/ 527775 w 7656272"/>
              <a:gd name="connsiteY1" fmla="*/ 0 h 3166589"/>
              <a:gd name="connsiteX2" fmla="*/ 7128497 w 7656272"/>
              <a:gd name="connsiteY2" fmla="*/ 0 h 3166589"/>
              <a:gd name="connsiteX3" fmla="*/ 7656272 w 7656272"/>
              <a:gd name="connsiteY3" fmla="*/ 527775 h 3166589"/>
              <a:gd name="connsiteX4" fmla="*/ 7656272 w 7656272"/>
              <a:gd name="connsiteY4" fmla="*/ 2638814 h 3166589"/>
              <a:gd name="connsiteX5" fmla="*/ 7128497 w 7656272"/>
              <a:gd name="connsiteY5" fmla="*/ 3166589 h 3166589"/>
              <a:gd name="connsiteX6" fmla="*/ 308700 w 7656272"/>
              <a:gd name="connsiteY6" fmla="*/ 3166589 h 3166589"/>
              <a:gd name="connsiteX7" fmla="*/ 0 w 7656272"/>
              <a:gd name="connsiteY7" fmla="*/ 2638814 h 3166589"/>
              <a:gd name="connsiteX8" fmla="*/ 0 w 7656272"/>
              <a:gd name="connsiteY8" fmla="*/ 527775 h 3166589"/>
              <a:gd name="connsiteX0" fmla="*/ 0 w 7656272"/>
              <a:gd name="connsiteY0" fmla="*/ 527775 h 3166916"/>
              <a:gd name="connsiteX1" fmla="*/ 527775 w 7656272"/>
              <a:gd name="connsiteY1" fmla="*/ 0 h 3166916"/>
              <a:gd name="connsiteX2" fmla="*/ 7128497 w 7656272"/>
              <a:gd name="connsiteY2" fmla="*/ 0 h 3166916"/>
              <a:gd name="connsiteX3" fmla="*/ 7656272 w 7656272"/>
              <a:gd name="connsiteY3" fmla="*/ 527775 h 3166916"/>
              <a:gd name="connsiteX4" fmla="*/ 7656272 w 7656272"/>
              <a:gd name="connsiteY4" fmla="*/ 2638814 h 3166916"/>
              <a:gd name="connsiteX5" fmla="*/ 7128497 w 7656272"/>
              <a:gd name="connsiteY5" fmla="*/ 3166589 h 3166916"/>
              <a:gd name="connsiteX6" fmla="*/ 308700 w 7656272"/>
              <a:gd name="connsiteY6" fmla="*/ 3166589 h 3166916"/>
              <a:gd name="connsiteX7" fmla="*/ 0 w 7656272"/>
              <a:gd name="connsiteY7" fmla="*/ 2895989 h 3166916"/>
              <a:gd name="connsiteX8" fmla="*/ 0 w 7656272"/>
              <a:gd name="connsiteY8" fmla="*/ 527775 h 3166916"/>
              <a:gd name="connsiteX0" fmla="*/ 0 w 7656272"/>
              <a:gd name="connsiteY0" fmla="*/ 527775 h 3166916"/>
              <a:gd name="connsiteX1" fmla="*/ 318225 w 7656272"/>
              <a:gd name="connsiteY1" fmla="*/ 19050 h 3166916"/>
              <a:gd name="connsiteX2" fmla="*/ 7128497 w 7656272"/>
              <a:gd name="connsiteY2" fmla="*/ 0 h 3166916"/>
              <a:gd name="connsiteX3" fmla="*/ 7656272 w 7656272"/>
              <a:gd name="connsiteY3" fmla="*/ 527775 h 3166916"/>
              <a:gd name="connsiteX4" fmla="*/ 7656272 w 7656272"/>
              <a:gd name="connsiteY4" fmla="*/ 2638814 h 3166916"/>
              <a:gd name="connsiteX5" fmla="*/ 7128497 w 7656272"/>
              <a:gd name="connsiteY5" fmla="*/ 3166589 h 3166916"/>
              <a:gd name="connsiteX6" fmla="*/ 308700 w 7656272"/>
              <a:gd name="connsiteY6" fmla="*/ 3166589 h 3166916"/>
              <a:gd name="connsiteX7" fmla="*/ 0 w 7656272"/>
              <a:gd name="connsiteY7" fmla="*/ 2895989 h 3166916"/>
              <a:gd name="connsiteX8" fmla="*/ 0 w 7656272"/>
              <a:gd name="connsiteY8" fmla="*/ 527775 h 3166916"/>
              <a:gd name="connsiteX0" fmla="*/ 0 w 7656272"/>
              <a:gd name="connsiteY0" fmla="*/ 527775 h 3166916"/>
              <a:gd name="connsiteX1" fmla="*/ 318225 w 7656272"/>
              <a:gd name="connsiteY1" fmla="*/ 19050 h 3166916"/>
              <a:gd name="connsiteX2" fmla="*/ 4760672 w 7656272"/>
              <a:gd name="connsiteY2" fmla="*/ 22273 h 3166916"/>
              <a:gd name="connsiteX3" fmla="*/ 7128497 w 7656272"/>
              <a:gd name="connsiteY3" fmla="*/ 0 h 3166916"/>
              <a:gd name="connsiteX4" fmla="*/ 7656272 w 7656272"/>
              <a:gd name="connsiteY4" fmla="*/ 527775 h 3166916"/>
              <a:gd name="connsiteX5" fmla="*/ 7656272 w 7656272"/>
              <a:gd name="connsiteY5" fmla="*/ 2638814 h 3166916"/>
              <a:gd name="connsiteX6" fmla="*/ 7128497 w 7656272"/>
              <a:gd name="connsiteY6" fmla="*/ 3166589 h 3166916"/>
              <a:gd name="connsiteX7" fmla="*/ 308700 w 7656272"/>
              <a:gd name="connsiteY7" fmla="*/ 3166589 h 3166916"/>
              <a:gd name="connsiteX8" fmla="*/ 0 w 7656272"/>
              <a:gd name="connsiteY8" fmla="*/ 2895989 h 3166916"/>
              <a:gd name="connsiteX9" fmla="*/ 0 w 7656272"/>
              <a:gd name="connsiteY9" fmla="*/ 527775 h 3166916"/>
              <a:gd name="connsiteX0" fmla="*/ 0 w 7656272"/>
              <a:gd name="connsiteY0" fmla="*/ 527775 h 3166916"/>
              <a:gd name="connsiteX1" fmla="*/ 318225 w 7656272"/>
              <a:gd name="connsiteY1" fmla="*/ 19050 h 3166916"/>
              <a:gd name="connsiteX2" fmla="*/ 4760672 w 7656272"/>
              <a:gd name="connsiteY2" fmla="*/ 22273 h 3166916"/>
              <a:gd name="connsiteX3" fmla="*/ 4979747 w 7656272"/>
              <a:gd name="connsiteY3" fmla="*/ 3223 h 3166916"/>
              <a:gd name="connsiteX4" fmla="*/ 7128497 w 7656272"/>
              <a:gd name="connsiteY4" fmla="*/ 0 h 3166916"/>
              <a:gd name="connsiteX5" fmla="*/ 7656272 w 7656272"/>
              <a:gd name="connsiteY5" fmla="*/ 527775 h 3166916"/>
              <a:gd name="connsiteX6" fmla="*/ 7656272 w 7656272"/>
              <a:gd name="connsiteY6" fmla="*/ 2638814 h 3166916"/>
              <a:gd name="connsiteX7" fmla="*/ 7128497 w 7656272"/>
              <a:gd name="connsiteY7" fmla="*/ 3166589 h 3166916"/>
              <a:gd name="connsiteX8" fmla="*/ 308700 w 7656272"/>
              <a:gd name="connsiteY8" fmla="*/ 3166589 h 3166916"/>
              <a:gd name="connsiteX9" fmla="*/ 0 w 7656272"/>
              <a:gd name="connsiteY9" fmla="*/ 2895989 h 3166916"/>
              <a:gd name="connsiteX10" fmla="*/ 0 w 7656272"/>
              <a:gd name="connsiteY10" fmla="*/ 527775 h 3166916"/>
              <a:gd name="connsiteX0" fmla="*/ 0 w 7656272"/>
              <a:gd name="connsiteY0" fmla="*/ 527775 h 3166916"/>
              <a:gd name="connsiteX1" fmla="*/ 318225 w 7656272"/>
              <a:gd name="connsiteY1" fmla="*/ 19050 h 3166916"/>
              <a:gd name="connsiteX2" fmla="*/ 4760672 w 7656272"/>
              <a:gd name="connsiteY2" fmla="*/ 22273 h 3166916"/>
              <a:gd name="connsiteX3" fmla="*/ 4827347 w 7656272"/>
              <a:gd name="connsiteY3" fmla="*/ 241348 h 3166916"/>
              <a:gd name="connsiteX4" fmla="*/ 7128497 w 7656272"/>
              <a:gd name="connsiteY4" fmla="*/ 0 h 3166916"/>
              <a:gd name="connsiteX5" fmla="*/ 7656272 w 7656272"/>
              <a:gd name="connsiteY5" fmla="*/ 527775 h 3166916"/>
              <a:gd name="connsiteX6" fmla="*/ 7656272 w 7656272"/>
              <a:gd name="connsiteY6" fmla="*/ 2638814 h 3166916"/>
              <a:gd name="connsiteX7" fmla="*/ 7128497 w 7656272"/>
              <a:gd name="connsiteY7" fmla="*/ 3166589 h 3166916"/>
              <a:gd name="connsiteX8" fmla="*/ 308700 w 7656272"/>
              <a:gd name="connsiteY8" fmla="*/ 3166589 h 3166916"/>
              <a:gd name="connsiteX9" fmla="*/ 0 w 7656272"/>
              <a:gd name="connsiteY9" fmla="*/ 2895989 h 3166916"/>
              <a:gd name="connsiteX10" fmla="*/ 0 w 7656272"/>
              <a:gd name="connsiteY10" fmla="*/ 527775 h 3166916"/>
              <a:gd name="connsiteX0" fmla="*/ 0 w 7656272"/>
              <a:gd name="connsiteY0" fmla="*/ 508725 h 3147866"/>
              <a:gd name="connsiteX1" fmla="*/ 318225 w 7656272"/>
              <a:gd name="connsiteY1" fmla="*/ 0 h 3147866"/>
              <a:gd name="connsiteX2" fmla="*/ 4760672 w 7656272"/>
              <a:gd name="connsiteY2" fmla="*/ 3223 h 3147866"/>
              <a:gd name="connsiteX3" fmla="*/ 4827347 w 7656272"/>
              <a:gd name="connsiteY3" fmla="*/ 222298 h 3147866"/>
              <a:gd name="connsiteX4" fmla="*/ 7128497 w 7656272"/>
              <a:gd name="connsiteY4" fmla="*/ 1162050 h 3147866"/>
              <a:gd name="connsiteX5" fmla="*/ 7656272 w 7656272"/>
              <a:gd name="connsiteY5" fmla="*/ 508725 h 3147866"/>
              <a:gd name="connsiteX6" fmla="*/ 7656272 w 7656272"/>
              <a:gd name="connsiteY6" fmla="*/ 2619764 h 3147866"/>
              <a:gd name="connsiteX7" fmla="*/ 7128497 w 7656272"/>
              <a:gd name="connsiteY7" fmla="*/ 3147539 h 3147866"/>
              <a:gd name="connsiteX8" fmla="*/ 308700 w 7656272"/>
              <a:gd name="connsiteY8" fmla="*/ 3147539 h 3147866"/>
              <a:gd name="connsiteX9" fmla="*/ 0 w 7656272"/>
              <a:gd name="connsiteY9" fmla="*/ 2876939 h 3147866"/>
              <a:gd name="connsiteX10" fmla="*/ 0 w 7656272"/>
              <a:gd name="connsiteY10" fmla="*/ 508725 h 3147866"/>
              <a:gd name="connsiteX0" fmla="*/ 0 w 7665797"/>
              <a:gd name="connsiteY0" fmla="*/ 508725 h 3147866"/>
              <a:gd name="connsiteX1" fmla="*/ 318225 w 7665797"/>
              <a:gd name="connsiteY1" fmla="*/ 0 h 3147866"/>
              <a:gd name="connsiteX2" fmla="*/ 4760672 w 7665797"/>
              <a:gd name="connsiteY2" fmla="*/ 3223 h 3147866"/>
              <a:gd name="connsiteX3" fmla="*/ 4827347 w 7665797"/>
              <a:gd name="connsiteY3" fmla="*/ 222298 h 3147866"/>
              <a:gd name="connsiteX4" fmla="*/ 7128497 w 7665797"/>
              <a:gd name="connsiteY4" fmla="*/ 1162050 h 3147866"/>
              <a:gd name="connsiteX5" fmla="*/ 7665797 w 7665797"/>
              <a:gd name="connsiteY5" fmla="*/ 1461225 h 3147866"/>
              <a:gd name="connsiteX6" fmla="*/ 7656272 w 7665797"/>
              <a:gd name="connsiteY6" fmla="*/ 2619764 h 3147866"/>
              <a:gd name="connsiteX7" fmla="*/ 7128497 w 7665797"/>
              <a:gd name="connsiteY7" fmla="*/ 3147539 h 3147866"/>
              <a:gd name="connsiteX8" fmla="*/ 308700 w 7665797"/>
              <a:gd name="connsiteY8" fmla="*/ 3147539 h 3147866"/>
              <a:gd name="connsiteX9" fmla="*/ 0 w 7665797"/>
              <a:gd name="connsiteY9" fmla="*/ 2876939 h 3147866"/>
              <a:gd name="connsiteX10" fmla="*/ 0 w 7665797"/>
              <a:gd name="connsiteY10" fmla="*/ 508725 h 3147866"/>
              <a:gd name="connsiteX0" fmla="*/ 0 w 7665797"/>
              <a:gd name="connsiteY0" fmla="*/ 508725 h 3147866"/>
              <a:gd name="connsiteX1" fmla="*/ 318225 w 7665797"/>
              <a:gd name="connsiteY1" fmla="*/ 0 h 3147866"/>
              <a:gd name="connsiteX2" fmla="*/ 4760672 w 7665797"/>
              <a:gd name="connsiteY2" fmla="*/ 3223 h 3147866"/>
              <a:gd name="connsiteX3" fmla="*/ 4827347 w 7665797"/>
              <a:gd name="connsiteY3" fmla="*/ 222298 h 3147866"/>
              <a:gd name="connsiteX4" fmla="*/ 4804397 w 7665797"/>
              <a:gd name="connsiteY4" fmla="*/ 1238250 h 3147866"/>
              <a:gd name="connsiteX5" fmla="*/ 7665797 w 7665797"/>
              <a:gd name="connsiteY5" fmla="*/ 1461225 h 3147866"/>
              <a:gd name="connsiteX6" fmla="*/ 7656272 w 7665797"/>
              <a:gd name="connsiteY6" fmla="*/ 2619764 h 3147866"/>
              <a:gd name="connsiteX7" fmla="*/ 7128497 w 7665797"/>
              <a:gd name="connsiteY7" fmla="*/ 3147539 h 3147866"/>
              <a:gd name="connsiteX8" fmla="*/ 308700 w 7665797"/>
              <a:gd name="connsiteY8" fmla="*/ 3147539 h 3147866"/>
              <a:gd name="connsiteX9" fmla="*/ 0 w 7665797"/>
              <a:gd name="connsiteY9" fmla="*/ 2876939 h 3147866"/>
              <a:gd name="connsiteX10" fmla="*/ 0 w 7665797"/>
              <a:gd name="connsiteY10" fmla="*/ 508725 h 3147866"/>
              <a:gd name="connsiteX0" fmla="*/ 0 w 7695400"/>
              <a:gd name="connsiteY0" fmla="*/ 508725 h 3147866"/>
              <a:gd name="connsiteX1" fmla="*/ 318225 w 7695400"/>
              <a:gd name="connsiteY1" fmla="*/ 0 h 3147866"/>
              <a:gd name="connsiteX2" fmla="*/ 4760672 w 7695400"/>
              <a:gd name="connsiteY2" fmla="*/ 3223 h 3147866"/>
              <a:gd name="connsiteX3" fmla="*/ 4827347 w 7695400"/>
              <a:gd name="connsiteY3" fmla="*/ 222298 h 3147866"/>
              <a:gd name="connsiteX4" fmla="*/ 4804397 w 7695400"/>
              <a:gd name="connsiteY4" fmla="*/ 1238250 h 3147866"/>
              <a:gd name="connsiteX5" fmla="*/ 7399367 w 7695400"/>
              <a:gd name="connsiteY5" fmla="*/ 1323382 h 3147866"/>
              <a:gd name="connsiteX6" fmla="*/ 7665797 w 7695400"/>
              <a:gd name="connsiteY6" fmla="*/ 1461225 h 3147866"/>
              <a:gd name="connsiteX7" fmla="*/ 7656272 w 7695400"/>
              <a:gd name="connsiteY7" fmla="*/ 2619764 h 3147866"/>
              <a:gd name="connsiteX8" fmla="*/ 7128497 w 7695400"/>
              <a:gd name="connsiteY8" fmla="*/ 3147539 h 3147866"/>
              <a:gd name="connsiteX9" fmla="*/ 308700 w 7695400"/>
              <a:gd name="connsiteY9" fmla="*/ 3147539 h 3147866"/>
              <a:gd name="connsiteX10" fmla="*/ 0 w 7695400"/>
              <a:gd name="connsiteY10" fmla="*/ 2876939 h 3147866"/>
              <a:gd name="connsiteX11" fmla="*/ 0 w 7695400"/>
              <a:gd name="connsiteY11" fmla="*/ 508725 h 3147866"/>
              <a:gd name="connsiteX0" fmla="*/ 0 w 7681491"/>
              <a:gd name="connsiteY0" fmla="*/ 508725 h 3147866"/>
              <a:gd name="connsiteX1" fmla="*/ 318225 w 7681491"/>
              <a:gd name="connsiteY1" fmla="*/ 0 h 3147866"/>
              <a:gd name="connsiteX2" fmla="*/ 4760672 w 7681491"/>
              <a:gd name="connsiteY2" fmla="*/ 3223 h 3147866"/>
              <a:gd name="connsiteX3" fmla="*/ 4827347 w 7681491"/>
              <a:gd name="connsiteY3" fmla="*/ 222298 h 3147866"/>
              <a:gd name="connsiteX4" fmla="*/ 4804397 w 7681491"/>
              <a:gd name="connsiteY4" fmla="*/ 1238250 h 3147866"/>
              <a:gd name="connsiteX5" fmla="*/ 5037166 w 7681491"/>
              <a:gd name="connsiteY5" fmla="*/ 1294807 h 3147866"/>
              <a:gd name="connsiteX6" fmla="*/ 7399367 w 7681491"/>
              <a:gd name="connsiteY6" fmla="*/ 1323382 h 3147866"/>
              <a:gd name="connsiteX7" fmla="*/ 7665797 w 7681491"/>
              <a:gd name="connsiteY7" fmla="*/ 1461225 h 3147866"/>
              <a:gd name="connsiteX8" fmla="*/ 7656272 w 7681491"/>
              <a:gd name="connsiteY8" fmla="*/ 2619764 h 3147866"/>
              <a:gd name="connsiteX9" fmla="*/ 7128497 w 7681491"/>
              <a:gd name="connsiteY9" fmla="*/ 3147539 h 3147866"/>
              <a:gd name="connsiteX10" fmla="*/ 308700 w 7681491"/>
              <a:gd name="connsiteY10" fmla="*/ 3147539 h 3147866"/>
              <a:gd name="connsiteX11" fmla="*/ 0 w 7681491"/>
              <a:gd name="connsiteY11" fmla="*/ 2876939 h 3147866"/>
              <a:gd name="connsiteX12" fmla="*/ 0 w 7681491"/>
              <a:gd name="connsiteY12" fmla="*/ 508725 h 3147866"/>
              <a:gd name="connsiteX0" fmla="*/ 0 w 7681491"/>
              <a:gd name="connsiteY0" fmla="*/ 518843 h 3157984"/>
              <a:gd name="connsiteX1" fmla="*/ 318225 w 7681491"/>
              <a:gd name="connsiteY1" fmla="*/ 10118 h 3157984"/>
              <a:gd name="connsiteX2" fmla="*/ 2827367 w 7681491"/>
              <a:gd name="connsiteY2" fmla="*/ 0 h 3157984"/>
              <a:gd name="connsiteX3" fmla="*/ 4760672 w 7681491"/>
              <a:gd name="connsiteY3" fmla="*/ 13341 h 3157984"/>
              <a:gd name="connsiteX4" fmla="*/ 4827347 w 7681491"/>
              <a:gd name="connsiteY4" fmla="*/ 232416 h 3157984"/>
              <a:gd name="connsiteX5" fmla="*/ 4804397 w 7681491"/>
              <a:gd name="connsiteY5" fmla="*/ 1248368 h 3157984"/>
              <a:gd name="connsiteX6" fmla="*/ 5037166 w 7681491"/>
              <a:gd name="connsiteY6" fmla="*/ 1304925 h 3157984"/>
              <a:gd name="connsiteX7" fmla="*/ 7399367 w 7681491"/>
              <a:gd name="connsiteY7" fmla="*/ 1333500 h 3157984"/>
              <a:gd name="connsiteX8" fmla="*/ 7665797 w 7681491"/>
              <a:gd name="connsiteY8" fmla="*/ 1471343 h 3157984"/>
              <a:gd name="connsiteX9" fmla="*/ 7656272 w 7681491"/>
              <a:gd name="connsiteY9" fmla="*/ 2629882 h 3157984"/>
              <a:gd name="connsiteX10" fmla="*/ 7128497 w 7681491"/>
              <a:gd name="connsiteY10" fmla="*/ 3157657 h 3157984"/>
              <a:gd name="connsiteX11" fmla="*/ 308700 w 7681491"/>
              <a:gd name="connsiteY11" fmla="*/ 3157657 h 3157984"/>
              <a:gd name="connsiteX12" fmla="*/ 0 w 7681491"/>
              <a:gd name="connsiteY12" fmla="*/ 2887057 h 3157984"/>
              <a:gd name="connsiteX13" fmla="*/ 0 w 7681491"/>
              <a:gd name="connsiteY13" fmla="*/ 518843 h 3157984"/>
              <a:gd name="connsiteX0" fmla="*/ 0 w 7681491"/>
              <a:gd name="connsiteY0" fmla="*/ 528368 h 3167509"/>
              <a:gd name="connsiteX1" fmla="*/ 318225 w 7681491"/>
              <a:gd name="connsiteY1" fmla="*/ 19643 h 3167509"/>
              <a:gd name="connsiteX2" fmla="*/ 2579717 w 7681491"/>
              <a:gd name="connsiteY2" fmla="*/ 0 h 3167509"/>
              <a:gd name="connsiteX3" fmla="*/ 2827367 w 7681491"/>
              <a:gd name="connsiteY3" fmla="*/ 9525 h 3167509"/>
              <a:gd name="connsiteX4" fmla="*/ 4760672 w 7681491"/>
              <a:gd name="connsiteY4" fmla="*/ 22866 h 3167509"/>
              <a:gd name="connsiteX5" fmla="*/ 4827347 w 7681491"/>
              <a:gd name="connsiteY5" fmla="*/ 241941 h 3167509"/>
              <a:gd name="connsiteX6" fmla="*/ 4804397 w 7681491"/>
              <a:gd name="connsiteY6" fmla="*/ 1257893 h 3167509"/>
              <a:gd name="connsiteX7" fmla="*/ 5037166 w 7681491"/>
              <a:gd name="connsiteY7" fmla="*/ 1314450 h 3167509"/>
              <a:gd name="connsiteX8" fmla="*/ 7399367 w 7681491"/>
              <a:gd name="connsiteY8" fmla="*/ 1343025 h 3167509"/>
              <a:gd name="connsiteX9" fmla="*/ 7665797 w 7681491"/>
              <a:gd name="connsiteY9" fmla="*/ 1480868 h 3167509"/>
              <a:gd name="connsiteX10" fmla="*/ 7656272 w 7681491"/>
              <a:gd name="connsiteY10" fmla="*/ 2639407 h 3167509"/>
              <a:gd name="connsiteX11" fmla="*/ 7128497 w 7681491"/>
              <a:gd name="connsiteY11" fmla="*/ 3167182 h 3167509"/>
              <a:gd name="connsiteX12" fmla="*/ 308700 w 7681491"/>
              <a:gd name="connsiteY12" fmla="*/ 3167182 h 3167509"/>
              <a:gd name="connsiteX13" fmla="*/ 0 w 7681491"/>
              <a:gd name="connsiteY13" fmla="*/ 2896582 h 3167509"/>
              <a:gd name="connsiteX14" fmla="*/ 0 w 7681491"/>
              <a:gd name="connsiteY14" fmla="*/ 528368 h 3167509"/>
              <a:gd name="connsiteX0" fmla="*/ 20608 w 7702099"/>
              <a:gd name="connsiteY0" fmla="*/ 528368 h 3167509"/>
              <a:gd name="connsiteX1" fmla="*/ 338833 w 7702099"/>
              <a:gd name="connsiteY1" fmla="*/ 19643 h 3167509"/>
              <a:gd name="connsiteX2" fmla="*/ 2600325 w 7702099"/>
              <a:gd name="connsiteY2" fmla="*/ 0 h 3167509"/>
              <a:gd name="connsiteX3" fmla="*/ 2847975 w 7702099"/>
              <a:gd name="connsiteY3" fmla="*/ 9525 h 3167509"/>
              <a:gd name="connsiteX4" fmla="*/ 4781280 w 7702099"/>
              <a:gd name="connsiteY4" fmla="*/ 22866 h 3167509"/>
              <a:gd name="connsiteX5" fmla="*/ 4847955 w 7702099"/>
              <a:gd name="connsiteY5" fmla="*/ 241941 h 3167509"/>
              <a:gd name="connsiteX6" fmla="*/ 4825005 w 7702099"/>
              <a:gd name="connsiteY6" fmla="*/ 1257893 h 3167509"/>
              <a:gd name="connsiteX7" fmla="*/ 5057774 w 7702099"/>
              <a:gd name="connsiteY7" fmla="*/ 1314450 h 3167509"/>
              <a:gd name="connsiteX8" fmla="*/ 7419975 w 7702099"/>
              <a:gd name="connsiteY8" fmla="*/ 1343025 h 3167509"/>
              <a:gd name="connsiteX9" fmla="*/ 7686405 w 7702099"/>
              <a:gd name="connsiteY9" fmla="*/ 1480868 h 3167509"/>
              <a:gd name="connsiteX10" fmla="*/ 7676880 w 7702099"/>
              <a:gd name="connsiteY10" fmla="*/ 2639407 h 3167509"/>
              <a:gd name="connsiteX11" fmla="*/ 7149105 w 7702099"/>
              <a:gd name="connsiteY11" fmla="*/ 3167182 h 3167509"/>
              <a:gd name="connsiteX12" fmla="*/ 329308 w 7702099"/>
              <a:gd name="connsiteY12" fmla="*/ 3167182 h 3167509"/>
              <a:gd name="connsiteX13" fmla="*/ 20608 w 7702099"/>
              <a:gd name="connsiteY13" fmla="*/ 2896582 h 3167509"/>
              <a:gd name="connsiteX14" fmla="*/ 0 w 7702099"/>
              <a:gd name="connsiteY14" fmla="*/ 1266826 h 3167509"/>
              <a:gd name="connsiteX15" fmla="*/ 20608 w 7702099"/>
              <a:gd name="connsiteY15" fmla="*/ 528368 h 3167509"/>
              <a:gd name="connsiteX0" fmla="*/ 30133 w 7711624"/>
              <a:gd name="connsiteY0" fmla="*/ 528368 h 3167509"/>
              <a:gd name="connsiteX1" fmla="*/ 348358 w 7711624"/>
              <a:gd name="connsiteY1" fmla="*/ 19643 h 3167509"/>
              <a:gd name="connsiteX2" fmla="*/ 2609850 w 7711624"/>
              <a:gd name="connsiteY2" fmla="*/ 0 h 3167509"/>
              <a:gd name="connsiteX3" fmla="*/ 2857500 w 7711624"/>
              <a:gd name="connsiteY3" fmla="*/ 9525 h 3167509"/>
              <a:gd name="connsiteX4" fmla="*/ 4790805 w 7711624"/>
              <a:gd name="connsiteY4" fmla="*/ 22866 h 3167509"/>
              <a:gd name="connsiteX5" fmla="*/ 4857480 w 7711624"/>
              <a:gd name="connsiteY5" fmla="*/ 241941 h 3167509"/>
              <a:gd name="connsiteX6" fmla="*/ 4834530 w 7711624"/>
              <a:gd name="connsiteY6" fmla="*/ 1257893 h 3167509"/>
              <a:gd name="connsiteX7" fmla="*/ 5067299 w 7711624"/>
              <a:gd name="connsiteY7" fmla="*/ 1314450 h 3167509"/>
              <a:gd name="connsiteX8" fmla="*/ 7429500 w 7711624"/>
              <a:gd name="connsiteY8" fmla="*/ 1343025 h 3167509"/>
              <a:gd name="connsiteX9" fmla="*/ 7695930 w 7711624"/>
              <a:gd name="connsiteY9" fmla="*/ 1480868 h 3167509"/>
              <a:gd name="connsiteX10" fmla="*/ 7686405 w 7711624"/>
              <a:gd name="connsiteY10" fmla="*/ 2639407 h 3167509"/>
              <a:gd name="connsiteX11" fmla="*/ 7158630 w 7711624"/>
              <a:gd name="connsiteY11" fmla="*/ 3167182 h 3167509"/>
              <a:gd name="connsiteX12" fmla="*/ 338833 w 7711624"/>
              <a:gd name="connsiteY12" fmla="*/ 3167182 h 3167509"/>
              <a:gd name="connsiteX13" fmla="*/ 30133 w 7711624"/>
              <a:gd name="connsiteY13" fmla="*/ 2896582 h 3167509"/>
              <a:gd name="connsiteX14" fmla="*/ 0 w 7711624"/>
              <a:gd name="connsiteY14" fmla="*/ 1504951 h 3167509"/>
              <a:gd name="connsiteX15" fmla="*/ 9525 w 7711624"/>
              <a:gd name="connsiteY15" fmla="*/ 1266826 h 3167509"/>
              <a:gd name="connsiteX16" fmla="*/ 30133 w 7711624"/>
              <a:gd name="connsiteY16" fmla="*/ 528368 h 3167509"/>
              <a:gd name="connsiteX0" fmla="*/ 30133 w 7711624"/>
              <a:gd name="connsiteY0" fmla="*/ 528368 h 3167509"/>
              <a:gd name="connsiteX1" fmla="*/ 348358 w 7711624"/>
              <a:gd name="connsiteY1" fmla="*/ 19643 h 3167509"/>
              <a:gd name="connsiteX2" fmla="*/ 2609850 w 7711624"/>
              <a:gd name="connsiteY2" fmla="*/ 0 h 3167509"/>
              <a:gd name="connsiteX3" fmla="*/ 2857500 w 7711624"/>
              <a:gd name="connsiteY3" fmla="*/ 9525 h 3167509"/>
              <a:gd name="connsiteX4" fmla="*/ 4790805 w 7711624"/>
              <a:gd name="connsiteY4" fmla="*/ 22866 h 3167509"/>
              <a:gd name="connsiteX5" fmla="*/ 4857480 w 7711624"/>
              <a:gd name="connsiteY5" fmla="*/ 241941 h 3167509"/>
              <a:gd name="connsiteX6" fmla="*/ 4815480 w 7711624"/>
              <a:gd name="connsiteY6" fmla="*/ 1124543 h 3167509"/>
              <a:gd name="connsiteX7" fmla="*/ 5067299 w 7711624"/>
              <a:gd name="connsiteY7" fmla="*/ 1314450 h 3167509"/>
              <a:gd name="connsiteX8" fmla="*/ 7429500 w 7711624"/>
              <a:gd name="connsiteY8" fmla="*/ 1343025 h 3167509"/>
              <a:gd name="connsiteX9" fmla="*/ 7695930 w 7711624"/>
              <a:gd name="connsiteY9" fmla="*/ 1480868 h 3167509"/>
              <a:gd name="connsiteX10" fmla="*/ 7686405 w 7711624"/>
              <a:gd name="connsiteY10" fmla="*/ 2639407 h 3167509"/>
              <a:gd name="connsiteX11" fmla="*/ 7158630 w 7711624"/>
              <a:gd name="connsiteY11" fmla="*/ 3167182 h 3167509"/>
              <a:gd name="connsiteX12" fmla="*/ 338833 w 7711624"/>
              <a:gd name="connsiteY12" fmla="*/ 3167182 h 3167509"/>
              <a:gd name="connsiteX13" fmla="*/ 30133 w 7711624"/>
              <a:gd name="connsiteY13" fmla="*/ 2896582 h 3167509"/>
              <a:gd name="connsiteX14" fmla="*/ 0 w 7711624"/>
              <a:gd name="connsiteY14" fmla="*/ 1504951 h 3167509"/>
              <a:gd name="connsiteX15" fmla="*/ 9525 w 7711624"/>
              <a:gd name="connsiteY15" fmla="*/ 1266826 h 3167509"/>
              <a:gd name="connsiteX16" fmla="*/ 30133 w 7711624"/>
              <a:gd name="connsiteY16" fmla="*/ 528368 h 3167509"/>
              <a:gd name="connsiteX0" fmla="*/ 30133 w 7711624"/>
              <a:gd name="connsiteY0" fmla="*/ 528368 h 3167509"/>
              <a:gd name="connsiteX1" fmla="*/ 348358 w 7711624"/>
              <a:gd name="connsiteY1" fmla="*/ 19643 h 3167509"/>
              <a:gd name="connsiteX2" fmla="*/ 2609850 w 7711624"/>
              <a:gd name="connsiteY2" fmla="*/ 0 h 3167509"/>
              <a:gd name="connsiteX3" fmla="*/ 2857500 w 7711624"/>
              <a:gd name="connsiteY3" fmla="*/ 9525 h 3167509"/>
              <a:gd name="connsiteX4" fmla="*/ 4790805 w 7711624"/>
              <a:gd name="connsiteY4" fmla="*/ 22866 h 3167509"/>
              <a:gd name="connsiteX5" fmla="*/ 4733655 w 7711624"/>
              <a:gd name="connsiteY5" fmla="*/ 165741 h 3167509"/>
              <a:gd name="connsiteX6" fmla="*/ 4815480 w 7711624"/>
              <a:gd name="connsiteY6" fmla="*/ 1124543 h 3167509"/>
              <a:gd name="connsiteX7" fmla="*/ 5067299 w 7711624"/>
              <a:gd name="connsiteY7" fmla="*/ 1314450 h 3167509"/>
              <a:gd name="connsiteX8" fmla="*/ 7429500 w 7711624"/>
              <a:gd name="connsiteY8" fmla="*/ 1343025 h 3167509"/>
              <a:gd name="connsiteX9" fmla="*/ 7695930 w 7711624"/>
              <a:gd name="connsiteY9" fmla="*/ 1480868 h 3167509"/>
              <a:gd name="connsiteX10" fmla="*/ 7686405 w 7711624"/>
              <a:gd name="connsiteY10" fmla="*/ 2639407 h 3167509"/>
              <a:gd name="connsiteX11" fmla="*/ 7158630 w 7711624"/>
              <a:gd name="connsiteY11" fmla="*/ 3167182 h 3167509"/>
              <a:gd name="connsiteX12" fmla="*/ 338833 w 7711624"/>
              <a:gd name="connsiteY12" fmla="*/ 3167182 h 3167509"/>
              <a:gd name="connsiteX13" fmla="*/ 30133 w 7711624"/>
              <a:gd name="connsiteY13" fmla="*/ 2896582 h 3167509"/>
              <a:gd name="connsiteX14" fmla="*/ 0 w 7711624"/>
              <a:gd name="connsiteY14" fmla="*/ 1504951 h 3167509"/>
              <a:gd name="connsiteX15" fmla="*/ 9525 w 7711624"/>
              <a:gd name="connsiteY15" fmla="*/ 1266826 h 3167509"/>
              <a:gd name="connsiteX16" fmla="*/ 30133 w 7711624"/>
              <a:gd name="connsiteY16" fmla="*/ 528368 h 3167509"/>
              <a:gd name="connsiteX0" fmla="*/ 30133 w 7711624"/>
              <a:gd name="connsiteY0" fmla="*/ 591227 h 3230368"/>
              <a:gd name="connsiteX1" fmla="*/ 348358 w 7711624"/>
              <a:gd name="connsiteY1" fmla="*/ 82502 h 3230368"/>
              <a:gd name="connsiteX2" fmla="*/ 2609850 w 7711624"/>
              <a:gd name="connsiteY2" fmla="*/ 62859 h 3230368"/>
              <a:gd name="connsiteX3" fmla="*/ 2857500 w 7711624"/>
              <a:gd name="connsiteY3" fmla="*/ 72384 h 3230368"/>
              <a:gd name="connsiteX4" fmla="*/ 4543155 w 7711624"/>
              <a:gd name="connsiteY4" fmla="*/ 0 h 3230368"/>
              <a:gd name="connsiteX5" fmla="*/ 4733655 w 7711624"/>
              <a:gd name="connsiteY5" fmla="*/ 228600 h 3230368"/>
              <a:gd name="connsiteX6" fmla="*/ 4815480 w 7711624"/>
              <a:gd name="connsiteY6" fmla="*/ 1187402 h 3230368"/>
              <a:gd name="connsiteX7" fmla="*/ 5067299 w 7711624"/>
              <a:gd name="connsiteY7" fmla="*/ 1377309 h 3230368"/>
              <a:gd name="connsiteX8" fmla="*/ 7429500 w 7711624"/>
              <a:gd name="connsiteY8" fmla="*/ 1405884 h 3230368"/>
              <a:gd name="connsiteX9" fmla="*/ 7695930 w 7711624"/>
              <a:gd name="connsiteY9" fmla="*/ 1543727 h 3230368"/>
              <a:gd name="connsiteX10" fmla="*/ 7686405 w 7711624"/>
              <a:gd name="connsiteY10" fmla="*/ 2702266 h 3230368"/>
              <a:gd name="connsiteX11" fmla="*/ 7158630 w 7711624"/>
              <a:gd name="connsiteY11" fmla="*/ 3230041 h 3230368"/>
              <a:gd name="connsiteX12" fmla="*/ 338833 w 7711624"/>
              <a:gd name="connsiteY12" fmla="*/ 3230041 h 3230368"/>
              <a:gd name="connsiteX13" fmla="*/ 30133 w 7711624"/>
              <a:gd name="connsiteY13" fmla="*/ 2959441 h 3230368"/>
              <a:gd name="connsiteX14" fmla="*/ 0 w 7711624"/>
              <a:gd name="connsiteY14" fmla="*/ 1567810 h 3230368"/>
              <a:gd name="connsiteX15" fmla="*/ 9525 w 7711624"/>
              <a:gd name="connsiteY15" fmla="*/ 1329685 h 3230368"/>
              <a:gd name="connsiteX16" fmla="*/ 30133 w 7711624"/>
              <a:gd name="connsiteY16" fmla="*/ 591227 h 3230368"/>
              <a:gd name="connsiteX0" fmla="*/ 30133 w 7711624"/>
              <a:gd name="connsiteY0" fmla="*/ 591227 h 3230368"/>
              <a:gd name="connsiteX1" fmla="*/ 348358 w 7711624"/>
              <a:gd name="connsiteY1" fmla="*/ 82502 h 3230368"/>
              <a:gd name="connsiteX2" fmla="*/ 2609850 w 7711624"/>
              <a:gd name="connsiteY2" fmla="*/ 62859 h 3230368"/>
              <a:gd name="connsiteX3" fmla="*/ 2857500 w 7711624"/>
              <a:gd name="connsiteY3" fmla="*/ 72384 h 3230368"/>
              <a:gd name="connsiteX4" fmla="*/ 4543155 w 7711624"/>
              <a:gd name="connsiteY4" fmla="*/ 0 h 3230368"/>
              <a:gd name="connsiteX5" fmla="*/ 4733655 w 7711624"/>
              <a:gd name="connsiteY5" fmla="*/ 228600 h 3230368"/>
              <a:gd name="connsiteX6" fmla="*/ 4663080 w 7711624"/>
              <a:gd name="connsiteY6" fmla="*/ 1187402 h 3230368"/>
              <a:gd name="connsiteX7" fmla="*/ 5067299 w 7711624"/>
              <a:gd name="connsiteY7" fmla="*/ 1377309 h 3230368"/>
              <a:gd name="connsiteX8" fmla="*/ 7429500 w 7711624"/>
              <a:gd name="connsiteY8" fmla="*/ 1405884 h 3230368"/>
              <a:gd name="connsiteX9" fmla="*/ 7695930 w 7711624"/>
              <a:gd name="connsiteY9" fmla="*/ 1543727 h 3230368"/>
              <a:gd name="connsiteX10" fmla="*/ 7686405 w 7711624"/>
              <a:gd name="connsiteY10" fmla="*/ 2702266 h 3230368"/>
              <a:gd name="connsiteX11" fmla="*/ 7158630 w 7711624"/>
              <a:gd name="connsiteY11" fmla="*/ 3230041 h 3230368"/>
              <a:gd name="connsiteX12" fmla="*/ 338833 w 7711624"/>
              <a:gd name="connsiteY12" fmla="*/ 3230041 h 3230368"/>
              <a:gd name="connsiteX13" fmla="*/ 30133 w 7711624"/>
              <a:gd name="connsiteY13" fmla="*/ 2959441 h 3230368"/>
              <a:gd name="connsiteX14" fmla="*/ 0 w 7711624"/>
              <a:gd name="connsiteY14" fmla="*/ 1567810 h 3230368"/>
              <a:gd name="connsiteX15" fmla="*/ 9525 w 7711624"/>
              <a:gd name="connsiteY15" fmla="*/ 1329685 h 3230368"/>
              <a:gd name="connsiteX16" fmla="*/ 30133 w 7711624"/>
              <a:gd name="connsiteY16" fmla="*/ 591227 h 3230368"/>
              <a:gd name="connsiteX0" fmla="*/ 30133 w 7711624"/>
              <a:gd name="connsiteY0" fmla="*/ 591227 h 3230368"/>
              <a:gd name="connsiteX1" fmla="*/ 348358 w 7711624"/>
              <a:gd name="connsiteY1" fmla="*/ 82502 h 3230368"/>
              <a:gd name="connsiteX2" fmla="*/ 2609850 w 7711624"/>
              <a:gd name="connsiteY2" fmla="*/ 62859 h 3230368"/>
              <a:gd name="connsiteX3" fmla="*/ 2857500 w 7711624"/>
              <a:gd name="connsiteY3" fmla="*/ 72384 h 3230368"/>
              <a:gd name="connsiteX4" fmla="*/ 4543155 w 7711624"/>
              <a:gd name="connsiteY4" fmla="*/ 0 h 3230368"/>
              <a:gd name="connsiteX5" fmla="*/ 4733655 w 7711624"/>
              <a:gd name="connsiteY5" fmla="*/ 228600 h 3230368"/>
              <a:gd name="connsiteX6" fmla="*/ 4729755 w 7711624"/>
              <a:gd name="connsiteY6" fmla="*/ 1196927 h 3230368"/>
              <a:gd name="connsiteX7" fmla="*/ 5067299 w 7711624"/>
              <a:gd name="connsiteY7" fmla="*/ 1377309 h 3230368"/>
              <a:gd name="connsiteX8" fmla="*/ 7429500 w 7711624"/>
              <a:gd name="connsiteY8" fmla="*/ 1405884 h 3230368"/>
              <a:gd name="connsiteX9" fmla="*/ 7695930 w 7711624"/>
              <a:gd name="connsiteY9" fmla="*/ 1543727 h 3230368"/>
              <a:gd name="connsiteX10" fmla="*/ 7686405 w 7711624"/>
              <a:gd name="connsiteY10" fmla="*/ 2702266 h 3230368"/>
              <a:gd name="connsiteX11" fmla="*/ 7158630 w 7711624"/>
              <a:gd name="connsiteY11" fmla="*/ 3230041 h 3230368"/>
              <a:gd name="connsiteX12" fmla="*/ 338833 w 7711624"/>
              <a:gd name="connsiteY12" fmla="*/ 3230041 h 3230368"/>
              <a:gd name="connsiteX13" fmla="*/ 30133 w 7711624"/>
              <a:gd name="connsiteY13" fmla="*/ 2959441 h 3230368"/>
              <a:gd name="connsiteX14" fmla="*/ 0 w 7711624"/>
              <a:gd name="connsiteY14" fmla="*/ 1567810 h 3230368"/>
              <a:gd name="connsiteX15" fmla="*/ 9525 w 7711624"/>
              <a:gd name="connsiteY15" fmla="*/ 1329685 h 3230368"/>
              <a:gd name="connsiteX16" fmla="*/ 30133 w 7711624"/>
              <a:gd name="connsiteY16" fmla="*/ 591227 h 3230368"/>
              <a:gd name="connsiteX0" fmla="*/ 30133 w 7711624"/>
              <a:gd name="connsiteY0" fmla="*/ 591227 h 3230368"/>
              <a:gd name="connsiteX1" fmla="*/ 348358 w 7711624"/>
              <a:gd name="connsiteY1" fmla="*/ 82502 h 3230368"/>
              <a:gd name="connsiteX2" fmla="*/ 2609850 w 7711624"/>
              <a:gd name="connsiteY2" fmla="*/ 62859 h 3230368"/>
              <a:gd name="connsiteX3" fmla="*/ 2857500 w 7711624"/>
              <a:gd name="connsiteY3" fmla="*/ 72384 h 3230368"/>
              <a:gd name="connsiteX4" fmla="*/ 4543155 w 7711624"/>
              <a:gd name="connsiteY4" fmla="*/ 0 h 3230368"/>
              <a:gd name="connsiteX5" fmla="*/ 4733655 w 7711624"/>
              <a:gd name="connsiteY5" fmla="*/ 228600 h 3230368"/>
              <a:gd name="connsiteX6" fmla="*/ 4729755 w 7711624"/>
              <a:gd name="connsiteY6" fmla="*/ 1196927 h 3230368"/>
              <a:gd name="connsiteX7" fmla="*/ 4905374 w 7711624"/>
              <a:gd name="connsiteY7" fmla="*/ 1348734 h 3230368"/>
              <a:gd name="connsiteX8" fmla="*/ 7429500 w 7711624"/>
              <a:gd name="connsiteY8" fmla="*/ 1405884 h 3230368"/>
              <a:gd name="connsiteX9" fmla="*/ 7695930 w 7711624"/>
              <a:gd name="connsiteY9" fmla="*/ 1543727 h 3230368"/>
              <a:gd name="connsiteX10" fmla="*/ 7686405 w 7711624"/>
              <a:gd name="connsiteY10" fmla="*/ 2702266 h 3230368"/>
              <a:gd name="connsiteX11" fmla="*/ 7158630 w 7711624"/>
              <a:gd name="connsiteY11" fmla="*/ 3230041 h 3230368"/>
              <a:gd name="connsiteX12" fmla="*/ 338833 w 7711624"/>
              <a:gd name="connsiteY12" fmla="*/ 3230041 h 3230368"/>
              <a:gd name="connsiteX13" fmla="*/ 30133 w 7711624"/>
              <a:gd name="connsiteY13" fmla="*/ 2959441 h 3230368"/>
              <a:gd name="connsiteX14" fmla="*/ 0 w 7711624"/>
              <a:gd name="connsiteY14" fmla="*/ 1567810 h 3230368"/>
              <a:gd name="connsiteX15" fmla="*/ 9525 w 7711624"/>
              <a:gd name="connsiteY15" fmla="*/ 1329685 h 3230368"/>
              <a:gd name="connsiteX16" fmla="*/ 30133 w 7711624"/>
              <a:gd name="connsiteY16" fmla="*/ 591227 h 3230368"/>
              <a:gd name="connsiteX0" fmla="*/ 30133 w 7711624"/>
              <a:gd name="connsiteY0" fmla="*/ 591227 h 3230368"/>
              <a:gd name="connsiteX1" fmla="*/ 348358 w 7711624"/>
              <a:gd name="connsiteY1" fmla="*/ 82502 h 3230368"/>
              <a:gd name="connsiteX2" fmla="*/ 2609850 w 7711624"/>
              <a:gd name="connsiteY2" fmla="*/ 62859 h 3230368"/>
              <a:gd name="connsiteX3" fmla="*/ 2857500 w 7711624"/>
              <a:gd name="connsiteY3" fmla="*/ 72384 h 3230368"/>
              <a:gd name="connsiteX4" fmla="*/ 4543155 w 7711624"/>
              <a:gd name="connsiteY4" fmla="*/ 0 h 3230368"/>
              <a:gd name="connsiteX5" fmla="*/ 4733655 w 7711624"/>
              <a:gd name="connsiteY5" fmla="*/ 228600 h 3230368"/>
              <a:gd name="connsiteX6" fmla="*/ 4758330 w 7711624"/>
              <a:gd name="connsiteY6" fmla="*/ 1149302 h 3230368"/>
              <a:gd name="connsiteX7" fmla="*/ 4905374 w 7711624"/>
              <a:gd name="connsiteY7" fmla="*/ 1348734 h 3230368"/>
              <a:gd name="connsiteX8" fmla="*/ 7429500 w 7711624"/>
              <a:gd name="connsiteY8" fmla="*/ 1405884 h 3230368"/>
              <a:gd name="connsiteX9" fmla="*/ 7695930 w 7711624"/>
              <a:gd name="connsiteY9" fmla="*/ 1543727 h 3230368"/>
              <a:gd name="connsiteX10" fmla="*/ 7686405 w 7711624"/>
              <a:gd name="connsiteY10" fmla="*/ 2702266 h 3230368"/>
              <a:gd name="connsiteX11" fmla="*/ 7158630 w 7711624"/>
              <a:gd name="connsiteY11" fmla="*/ 3230041 h 3230368"/>
              <a:gd name="connsiteX12" fmla="*/ 338833 w 7711624"/>
              <a:gd name="connsiteY12" fmla="*/ 3230041 h 3230368"/>
              <a:gd name="connsiteX13" fmla="*/ 30133 w 7711624"/>
              <a:gd name="connsiteY13" fmla="*/ 2959441 h 3230368"/>
              <a:gd name="connsiteX14" fmla="*/ 0 w 7711624"/>
              <a:gd name="connsiteY14" fmla="*/ 1567810 h 3230368"/>
              <a:gd name="connsiteX15" fmla="*/ 9525 w 7711624"/>
              <a:gd name="connsiteY15" fmla="*/ 1329685 h 3230368"/>
              <a:gd name="connsiteX16" fmla="*/ 30133 w 7711624"/>
              <a:gd name="connsiteY16" fmla="*/ 591227 h 3230368"/>
              <a:gd name="connsiteX0" fmla="*/ 30133 w 7711624"/>
              <a:gd name="connsiteY0" fmla="*/ 591227 h 3230368"/>
              <a:gd name="connsiteX1" fmla="*/ 348358 w 7711624"/>
              <a:gd name="connsiteY1" fmla="*/ 82502 h 3230368"/>
              <a:gd name="connsiteX2" fmla="*/ 2609850 w 7711624"/>
              <a:gd name="connsiteY2" fmla="*/ 62859 h 3230368"/>
              <a:gd name="connsiteX3" fmla="*/ 2857500 w 7711624"/>
              <a:gd name="connsiteY3" fmla="*/ 72384 h 3230368"/>
              <a:gd name="connsiteX4" fmla="*/ 4543155 w 7711624"/>
              <a:gd name="connsiteY4" fmla="*/ 0 h 3230368"/>
              <a:gd name="connsiteX5" fmla="*/ 4733655 w 7711624"/>
              <a:gd name="connsiteY5" fmla="*/ 228600 h 3230368"/>
              <a:gd name="connsiteX6" fmla="*/ 4758330 w 7711624"/>
              <a:gd name="connsiteY6" fmla="*/ 1149302 h 3230368"/>
              <a:gd name="connsiteX7" fmla="*/ 4905374 w 7711624"/>
              <a:gd name="connsiteY7" fmla="*/ 1348734 h 3230368"/>
              <a:gd name="connsiteX8" fmla="*/ 7429500 w 7711624"/>
              <a:gd name="connsiteY8" fmla="*/ 1405884 h 3230368"/>
              <a:gd name="connsiteX9" fmla="*/ 7695930 w 7711624"/>
              <a:gd name="connsiteY9" fmla="*/ 1543727 h 3230368"/>
              <a:gd name="connsiteX10" fmla="*/ 7686405 w 7711624"/>
              <a:gd name="connsiteY10" fmla="*/ 2702266 h 3230368"/>
              <a:gd name="connsiteX11" fmla="*/ 7158630 w 7711624"/>
              <a:gd name="connsiteY11" fmla="*/ 3230041 h 3230368"/>
              <a:gd name="connsiteX12" fmla="*/ 338833 w 7711624"/>
              <a:gd name="connsiteY12" fmla="*/ 3230041 h 3230368"/>
              <a:gd name="connsiteX13" fmla="*/ 30133 w 7711624"/>
              <a:gd name="connsiteY13" fmla="*/ 2959441 h 3230368"/>
              <a:gd name="connsiteX14" fmla="*/ 0 w 7711624"/>
              <a:gd name="connsiteY14" fmla="*/ 1567810 h 3230368"/>
              <a:gd name="connsiteX15" fmla="*/ 9525 w 7711624"/>
              <a:gd name="connsiteY15" fmla="*/ 1329685 h 3230368"/>
              <a:gd name="connsiteX16" fmla="*/ 30133 w 7711624"/>
              <a:gd name="connsiteY16" fmla="*/ 591227 h 3230368"/>
              <a:gd name="connsiteX0" fmla="*/ 30133 w 7711624"/>
              <a:gd name="connsiteY0" fmla="*/ 591227 h 3230368"/>
              <a:gd name="connsiteX1" fmla="*/ 348358 w 7711624"/>
              <a:gd name="connsiteY1" fmla="*/ 82502 h 3230368"/>
              <a:gd name="connsiteX2" fmla="*/ 2609850 w 7711624"/>
              <a:gd name="connsiteY2" fmla="*/ 62859 h 3230368"/>
              <a:gd name="connsiteX3" fmla="*/ 2857500 w 7711624"/>
              <a:gd name="connsiteY3" fmla="*/ 72384 h 3230368"/>
              <a:gd name="connsiteX4" fmla="*/ 4543155 w 7711624"/>
              <a:gd name="connsiteY4" fmla="*/ 0 h 3230368"/>
              <a:gd name="connsiteX5" fmla="*/ 4733655 w 7711624"/>
              <a:gd name="connsiteY5" fmla="*/ 228600 h 3230368"/>
              <a:gd name="connsiteX6" fmla="*/ 4758330 w 7711624"/>
              <a:gd name="connsiteY6" fmla="*/ 1149302 h 3230368"/>
              <a:gd name="connsiteX7" fmla="*/ 4905374 w 7711624"/>
              <a:gd name="connsiteY7" fmla="*/ 1348734 h 3230368"/>
              <a:gd name="connsiteX8" fmla="*/ 7429500 w 7711624"/>
              <a:gd name="connsiteY8" fmla="*/ 1405884 h 3230368"/>
              <a:gd name="connsiteX9" fmla="*/ 7695930 w 7711624"/>
              <a:gd name="connsiteY9" fmla="*/ 1543727 h 3230368"/>
              <a:gd name="connsiteX10" fmla="*/ 7686405 w 7711624"/>
              <a:gd name="connsiteY10" fmla="*/ 2702266 h 3230368"/>
              <a:gd name="connsiteX11" fmla="*/ 7158630 w 7711624"/>
              <a:gd name="connsiteY11" fmla="*/ 3230041 h 3230368"/>
              <a:gd name="connsiteX12" fmla="*/ 338833 w 7711624"/>
              <a:gd name="connsiteY12" fmla="*/ 3230041 h 3230368"/>
              <a:gd name="connsiteX13" fmla="*/ 30133 w 7711624"/>
              <a:gd name="connsiteY13" fmla="*/ 2959441 h 3230368"/>
              <a:gd name="connsiteX14" fmla="*/ 0 w 7711624"/>
              <a:gd name="connsiteY14" fmla="*/ 1567810 h 3230368"/>
              <a:gd name="connsiteX15" fmla="*/ 9525 w 7711624"/>
              <a:gd name="connsiteY15" fmla="*/ 1329685 h 3230368"/>
              <a:gd name="connsiteX16" fmla="*/ 30133 w 7711624"/>
              <a:gd name="connsiteY16" fmla="*/ 591227 h 3230368"/>
              <a:gd name="connsiteX0" fmla="*/ 30133 w 7711624"/>
              <a:gd name="connsiteY0" fmla="*/ 591227 h 3230368"/>
              <a:gd name="connsiteX1" fmla="*/ 348358 w 7711624"/>
              <a:gd name="connsiteY1" fmla="*/ 82502 h 3230368"/>
              <a:gd name="connsiteX2" fmla="*/ 2609850 w 7711624"/>
              <a:gd name="connsiteY2" fmla="*/ 62859 h 3230368"/>
              <a:gd name="connsiteX3" fmla="*/ 2886075 w 7711624"/>
              <a:gd name="connsiteY3" fmla="*/ 15234 h 3230368"/>
              <a:gd name="connsiteX4" fmla="*/ 4543155 w 7711624"/>
              <a:gd name="connsiteY4" fmla="*/ 0 h 3230368"/>
              <a:gd name="connsiteX5" fmla="*/ 4733655 w 7711624"/>
              <a:gd name="connsiteY5" fmla="*/ 228600 h 3230368"/>
              <a:gd name="connsiteX6" fmla="*/ 4758330 w 7711624"/>
              <a:gd name="connsiteY6" fmla="*/ 1149302 h 3230368"/>
              <a:gd name="connsiteX7" fmla="*/ 4905374 w 7711624"/>
              <a:gd name="connsiteY7" fmla="*/ 1348734 h 3230368"/>
              <a:gd name="connsiteX8" fmla="*/ 7429500 w 7711624"/>
              <a:gd name="connsiteY8" fmla="*/ 1405884 h 3230368"/>
              <a:gd name="connsiteX9" fmla="*/ 7695930 w 7711624"/>
              <a:gd name="connsiteY9" fmla="*/ 1543727 h 3230368"/>
              <a:gd name="connsiteX10" fmla="*/ 7686405 w 7711624"/>
              <a:gd name="connsiteY10" fmla="*/ 2702266 h 3230368"/>
              <a:gd name="connsiteX11" fmla="*/ 7158630 w 7711624"/>
              <a:gd name="connsiteY11" fmla="*/ 3230041 h 3230368"/>
              <a:gd name="connsiteX12" fmla="*/ 338833 w 7711624"/>
              <a:gd name="connsiteY12" fmla="*/ 3230041 h 3230368"/>
              <a:gd name="connsiteX13" fmla="*/ 30133 w 7711624"/>
              <a:gd name="connsiteY13" fmla="*/ 2959441 h 3230368"/>
              <a:gd name="connsiteX14" fmla="*/ 0 w 7711624"/>
              <a:gd name="connsiteY14" fmla="*/ 1567810 h 3230368"/>
              <a:gd name="connsiteX15" fmla="*/ 9525 w 7711624"/>
              <a:gd name="connsiteY15" fmla="*/ 1329685 h 3230368"/>
              <a:gd name="connsiteX16" fmla="*/ 30133 w 7711624"/>
              <a:gd name="connsiteY16" fmla="*/ 591227 h 3230368"/>
              <a:gd name="connsiteX0" fmla="*/ 30133 w 7711624"/>
              <a:gd name="connsiteY0" fmla="*/ 591227 h 3230368"/>
              <a:gd name="connsiteX1" fmla="*/ 348358 w 7711624"/>
              <a:gd name="connsiteY1" fmla="*/ 82502 h 3230368"/>
              <a:gd name="connsiteX2" fmla="*/ 2657475 w 7711624"/>
              <a:gd name="connsiteY2" fmla="*/ 177159 h 3230368"/>
              <a:gd name="connsiteX3" fmla="*/ 2886075 w 7711624"/>
              <a:gd name="connsiteY3" fmla="*/ 15234 h 3230368"/>
              <a:gd name="connsiteX4" fmla="*/ 4543155 w 7711624"/>
              <a:gd name="connsiteY4" fmla="*/ 0 h 3230368"/>
              <a:gd name="connsiteX5" fmla="*/ 4733655 w 7711624"/>
              <a:gd name="connsiteY5" fmla="*/ 228600 h 3230368"/>
              <a:gd name="connsiteX6" fmla="*/ 4758330 w 7711624"/>
              <a:gd name="connsiteY6" fmla="*/ 1149302 h 3230368"/>
              <a:gd name="connsiteX7" fmla="*/ 4905374 w 7711624"/>
              <a:gd name="connsiteY7" fmla="*/ 1348734 h 3230368"/>
              <a:gd name="connsiteX8" fmla="*/ 7429500 w 7711624"/>
              <a:gd name="connsiteY8" fmla="*/ 1405884 h 3230368"/>
              <a:gd name="connsiteX9" fmla="*/ 7695930 w 7711624"/>
              <a:gd name="connsiteY9" fmla="*/ 1543727 h 3230368"/>
              <a:gd name="connsiteX10" fmla="*/ 7686405 w 7711624"/>
              <a:gd name="connsiteY10" fmla="*/ 2702266 h 3230368"/>
              <a:gd name="connsiteX11" fmla="*/ 7158630 w 7711624"/>
              <a:gd name="connsiteY11" fmla="*/ 3230041 h 3230368"/>
              <a:gd name="connsiteX12" fmla="*/ 338833 w 7711624"/>
              <a:gd name="connsiteY12" fmla="*/ 3230041 h 3230368"/>
              <a:gd name="connsiteX13" fmla="*/ 30133 w 7711624"/>
              <a:gd name="connsiteY13" fmla="*/ 2959441 h 3230368"/>
              <a:gd name="connsiteX14" fmla="*/ 0 w 7711624"/>
              <a:gd name="connsiteY14" fmla="*/ 1567810 h 3230368"/>
              <a:gd name="connsiteX15" fmla="*/ 9525 w 7711624"/>
              <a:gd name="connsiteY15" fmla="*/ 1329685 h 3230368"/>
              <a:gd name="connsiteX16" fmla="*/ 30133 w 7711624"/>
              <a:gd name="connsiteY16" fmla="*/ 591227 h 3230368"/>
              <a:gd name="connsiteX0" fmla="*/ 30133 w 7711624"/>
              <a:gd name="connsiteY0" fmla="*/ 591227 h 3230368"/>
              <a:gd name="connsiteX1" fmla="*/ 2681983 w 7711624"/>
              <a:gd name="connsiteY1" fmla="*/ 1320752 h 3230368"/>
              <a:gd name="connsiteX2" fmla="*/ 2657475 w 7711624"/>
              <a:gd name="connsiteY2" fmla="*/ 177159 h 3230368"/>
              <a:gd name="connsiteX3" fmla="*/ 2886075 w 7711624"/>
              <a:gd name="connsiteY3" fmla="*/ 15234 h 3230368"/>
              <a:gd name="connsiteX4" fmla="*/ 4543155 w 7711624"/>
              <a:gd name="connsiteY4" fmla="*/ 0 h 3230368"/>
              <a:gd name="connsiteX5" fmla="*/ 4733655 w 7711624"/>
              <a:gd name="connsiteY5" fmla="*/ 228600 h 3230368"/>
              <a:gd name="connsiteX6" fmla="*/ 4758330 w 7711624"/>
              <a:gd name="connsiteY6" fmla="*/ 1149302 h 3230368"/>
              <a:gd name="connsiteX7" fmla="*/ 4905374 w 7711624"/>
              <a:gd name="connsiteY7" fmla="*/ 1348734 h 3230368"/>
              <a:gd name="connsiteX8" fmla="*/ 7429500 w 7711624"/>
              <a:gd name="connsiteY8" fmla="*/ 1405884 h 3230368"/>
              <a:gd name="connsiteX9" fmla="*/ 7695930 w 7711624"/>
              <a:gd name="connsiteY9" fmla="*/ 1543727 h 3230368"/>
              <a:gd name="connsiteX10" fmla="*/ 7686405 w 7711624"/>
              <a:gd name="connsiteY10" fmla="*/ 2702266 h 3230368"/>
              <a:gd name="connsiteX11" fmla="*/ 7158630 w 7711624"/>
              <a:gd name="connsiteY11" fmla="*/ 3230041 h 3230368"/>
              <a:gd name="connsiteX12" fmla="*/ 338833 w 7711624"/>
              <a:gd name="connsiteY12" fmla="*/ 3230041 h 3230368"/>
              <a:gd name="connsiteX13" fmla="*/ 30133 w 7711624"/>
              <a:gd name="connsiteY13" fmla="*/ 2959441 h 3230368"/>
              <a:gd name="connsiteX14" fmla="*/ 0 w 7711624"/>
              <a:gd name="connsiteY14" fmla="*/ 1567810 h 3230368"/>
              <a:gd name="connsiteX15" fmla="*/ 9525 w 7711624"/>
              <a:gd name="connsiteY15" fmla="*/ 1329685 h 3230368"/>
              <a:gd name="connsiteX16" fmla="*/ 30133 w 7711624"/>
              <a:gd name="connsiteY16" fmla="*/ 591227 h 3230368"/>
              <a:gd name="connsiteX0" fmla="*/ 2287558 w 7711624"/>
              <a:gd name="connsiteY0" fmla="*/ 1486577 h 3230368"/>
              <a:gd name="connsiteX1" fmla="*/ 2681983 w 7711624"/>
              <a:gd name="connsiteY1" fmla="*/ 1320752 h 3230368"/>
              <a:gd name="connsiteX2" fmla="*/ 2657475 w 7711624"/>
              <a:gd name="connsiteY2" fmla="*/ 177159 h 3230368"/>
              <a:gd name="connsiteX3" fmla="*/ 2886075 w 7711624"/>
              <a:gd name="connsiteY3" fmla="*/ 15234 h 3230368"/>
              <a:gd name="connsiteX4" fmla="*/ 4543155 w 7711624"/>
              <a:gd name="connsiteY4" fmla="*/ 0 h 3230368"/>
              <a:gd name="connsiteX5" fmla="*/ 4733655 w 7711624"/>
              <a:gd name="connsiteY5" fmla="*/ 228600 h 3230368"/>
              <a:gd name="connsiteX6" fmla="*/ 4758330 w 7711624"/>
              <a:gd name="connsiteY6" fmla="*/ 1149302 h 3230368"/>
              <a:gd name="connsiteX7" fmla="*/ 4905374 w 7711624"/>
              <a:gd name="connsiteY7" fmla="*/ 1348734 h 3230368"/>
              <a:gd name="connsiteX8" fmla="*/ 7429500 w 7711624"/>
              <a:gd name="connsiteY8" fmla="*/ 1405884 h 3230368"/>
              <a:gd name="connsiteX9" fmla="*/ 7695930 w 7711624"/>
              <a:gd name="connsiteY9" fmla="*/ 1543727 h 3230368"/>
              <a:gd name="connsiteX10" fmla="*/ 7686405 w 7711624"/>
              <a:gd name="connsiteY10" fmla="*/ 2702266 h 3230368"/>
              <a:gd name="connsiteX11" fmla="*/ 7158630 w 7711624"/>
              <a:gd name="connsiteY11" fmla="*/ 3230041 h 3230368"/>
              <a:gd name="connsiteX12" fmla="*/ 338833 w 7711624"/>
              <a:gd name="connsiteY12" fmla="*/ 3230041 h 3230368"/>
              <a:gd name="connsiteX13" fmla="*/ 30133 w 7711624"/>
              <a:gd name="connsiteY13" fmla="*/ 2959441 h 3230368"/>
              <a:gd name="connsiteX14" fmla="*/ 0 w 7711624"/>
              <a:gd name="connsiteY14" fmla="*/ 1567810 h 3230368"/>
              <a:gd name="connsiteX15" fmla="*/ 9525 w 7711624"/>
              <a:gd name="connsiteY15" fmla="*/ 1329685 h 3230368"/>
              <a:gd name="connsiteX16" fmla="*/ 2287558 w 7711624"/>
              <a:gd name="connsiteY16" fmla="*/ 1486577 h 3230368"/>
              <a:gd name="connsiteX0" fmla="*/ 2287558 w 7711624"/>
              <a:gd name="connsiteY0" fmla="*/ 1486577 h 3230368"/>
              <a:gd name="connsiteX1" fmla="*/ 2634358 w 7711624"/>
              <a:gd name="connsiteY1" fmla="*/ 1158827 h 3230368"/>
              <a:gd name="connsiteX2" fmla="*/ 2657475 w 7711624"/>
              <a:gd name="connsiteY2" fmla="*/ 177159 h 3230368"/>
              <a:gd name="connsiteX3" fmla="*/ 2886075 w 7711624"/>
              <a:gd name="connsiteY3" fmla="*/ 15234 h 3230368"/>
              <a:gd name="connsiteX4" fmla="*/ 4543155 w 7711624"/>
              <a:gd name="connsiteY4" fmla="*/ 0 h 3230368"/>
              <a:gd name="connsiteX5" fmla="*/ 4733655 w 7711624"/>
              <a:gd name="connsiteY5" fmla="*/ 228600 h 3230368"/>
              <a:gd name="connsiteX6" fmla="*/ 4758330 w 7711624"/>
              <a:gd name="connsiteY6" fmla="*/ 1149302 h 3230368"/>
              <a:gd name="connsiteX7" fmla="*/ 4905374 w 7711624"/>
              <a:gd name="connsiteY7" fmla="*/ 1348734 h 3230368"/>
              <a:gd name="connsiteX8" fmla="*/ 7429500 w 7711624"/>
              <a:gd name="connsiteY8" fmla="*/ 1405884 h 3230368"/>
              <a:gd name="connsiteX9" fmla="*/ 7695930 w 7711624"/>
              <a:gd name="connsiteY9" fmla="*/ 1543727 h 3230368"/>
              <a:gd name="connsiteX10" fmla="*/ 7686405 w 7711624"/>
              <a:gd name="connsiteY10" fmla="*/ 2702266 h 3230368"/>
              <a:gd name="connsiteX11" fmla="*/ 7158630 w 7711624"/>
              <a:gd name="connsiteY11" fmla="*/ 3230041 h 3230368"/>
              <a:gd name="connsiteX12" fmla="*/ 338833 w 7711624"/>
              <a:gd name="connsiteY12" fmla="*/ 3230041 h 3230368"/>
              <a:gd name="connsiteX13" fmla="*/ 30133 w 7711624"/>
              <a:gd name="connsiteY13" fmla="*/ 2959441 h 3230368"/>
              <a:gd name="connsiteX14" fmla="*/ 0 w 7711624"/>
              <a:gd name="connsiteY14" fmla="*/ 1567810 h 3230368"/>
              <a:gd name="connsiteX15" fmla="*/ 9525 w 7711624"/>
              <a:gd name="connsiteY15" fmla="*/ 1329685 h 3230368"/>
              <a:gd name="connsiteX16" fmla="*/ 2287558 w 7711624"/>
              <a:gd name="connsiteY16" fmla="*/ 1486577 h 3230368"/>
              <a:gd name="connsiteX0" fmla="*/ 2287558 w 7711624"/>
              <a:gd name="connsiteY0" fmla="*/ 1486577 h 3230368"/>
              <a:gd name="connsiteX1" fmla="*/ 2634358 w 7711624"/>
              <a:gd name="connsiteY1" fmla="*/ 1158827 h 3230368"/>
              <a:gd name="connsiteX2" fmla="*/ 2657475 w 7711624"/>
              <a:gd name="connsiteY2" fmla="*/ 177159 h 3230368"/>
              <a:gd name="connsiteX3" fmla="*/ 2886075 w 7711624"/>
              <a:gd name="connsiteY3" fmla="*/ 15234 h 3230368"/>
              <a:gd name="connsiteX4" fmla="*/ 4543155 w 7711624"/>
              <a:gd name="connsiteY4" fmla="*/ 0 h 3230368"/>
              <a:gd name="connsiteX5" fmla="*/ 4733655 w 7711624"/>
              <a:gd name="connsiteY5" fmla="*/ 228600 h 3230368"/>
              <a:gd name="connsiteX6" fmla="*/ 4758330 w 7711624"/>
              <a:gd name="connsiteY6" fmla="*/ 1149302 h 3230368"/>
              <a:gd name="connsiteX7" fmla="*/ 4905374 w 7711624"/>
              <a:gd name="connsiteY7" fmla="*/ 1348734 h 3230368"/>
              <a:gd name="connsiteX8" fmla="*/ 7429500 w 7711624"/>
              <a:gd name="connsiteY8" fmla="*/ 1405884 h 3230368"/>
              <a:gd name="connsiteX9" fmla="*/ 7695930 w 7711624"/>
              <a:gd name="connsiteY9" fmla="*/ 1543727 h 3230368"/>
              <a:gd name="connsiteX10" fmla="*/ 7686405 w 7711624"/>
              <a:gd name="connsiteY10" fmla="*/ 2702266 h 3230368"/>
              <a:gd name="connsiteX11" fmla="*/ 7158630 w 7711624"/>
              <a:gd name="connsiteY11" fmla="*/ 3230041 h 3230368"/>
              <a:gd name="connsiteX12" fmla="*/ 338833 w 7711624"/>
              <a:gd name="connsiteY12" fmla="*/ 3230041 h 3230368"/>
              <a:gd name="connsiteX13" fmla="*/ 30133 w 7711624"/>
              <a:gd name="connsiteY13" fmla="*/ 2959441 h 3230368"/>
              <a:gd name="connsiteX14" fmla="*/ 0 w 7711624"/>
              <a:gd name="connsiteY14" fmla="*/ 1567810 h 3230368"/>
              <a:gd name="connsiteX15" fmla="*/ 9525 w 7711624"/>
              <a:gd name="connsiteY15" fmla="*/ 1329685 h 3230368"/>
              <a:gd name="connsiteX16" fmla="*/ 2287558 w 7711624"/>
              <a:gd name="connsiteY16" fmla="*/ 1486577 h 3230368"/>
              <a:gd name="connsiteX0" fmla="*/ 2287558 w 7711624"/>
              <a:gd name="connsiteY0" fmla="*/ 1486577 h 3230368"/>
              <a:gd name="connsiteX1" fmla="*/ 2609967 w 7711624"/>
              <a:gd name="connsiteY1" fmla="*/ 1395390 h 3230368"/>
              <a:gd name="connsiteX2" fmla="*/ 2634358 w 7711624"/>
              <a:gd name="connsiteY2" fmla="*/ 1158827 h 3230368"/>
              <a:gd name="connsiteX3" fmla="*/ 2657475 w 7711624"/>
              <a:gd name="connsiteY3" fmla="*/ 177159 h 3230368"/>
              <a:gd name="connsiteX4" fmla="*/ 2886075 w 7711624"/>
              <a:gd name="connsiteY4" fmla="*/ 15234 h 3230368"/>
              <a:gd name="connsiteX5" fmla="*/ 4543155 w 7711624"/>
              <a:gd name="connsiteY5" fmla="*/ 0 h 3230368"/>
              <a:gd name="connsiteX6" fmla="*/ 4733655 w 7711624"/>
              <a:gd name="connsiteY6" fmla="*/ 228600 h 3230368"/>
              <a:gd name="connsiteX7" fmla="*/ 4758330 w 7711624"/>
              <a:gd name="connsiteY7" fmla="*/ 1149302 h 3230368"/>
              <a:gd name="connsiteX8" fmla="*/ 4905374 w 7711624"/>
              <a:gd name="connsiteY8" fmla="*/ 1348734 h 3230368"/>
              <a:gd name="connsiteX9" fmla="*/ 7429500 w 7711624"/>
              <a:gd name="connsiteY9" fmla="*/ 1405884 h 3230368"/>
              <a:gd name="connsiteX10" fmla="*/ 7695930 w 7711624"/>
              <a:gd name="connsiteY10" fmla="*/ 1543727 h 3230368"/>
              <a:gd name="connsiteX11" fmla="*/ 7686405 w 7711624"/>
              <a:gd name="connsiteY11" fmla="*/ 2702266 h 3230368"/>
              <a:gd name="connsiteX12" fmla="*/ 7158630 w 7711624"/>
              <a:gd name="connsiteY12" fmla="*/ 3230041 h 3230368"/>
              <a:gd name="connsiteX13" fmla="*/ 338833 w 7711624"/>
              <a:gd name="connsiteY13" fmla="*/ 3230041 h 3230368"/>
              <a:gd name="connsiteX14" fmla="*/ 30133 w 7711624"/>
              <a:gd name="connsiteY14" fmla="*/ 2959441 h 3230368"/>
              <a:gd name="connsiteX15" fmla="*/ 0 w 7711624"/>
              <a:gd name="connsiteY15" fmla="*/ 1567810 h 3230368"/>
              <a:gd name="connsiteX16" fmla="*/ 9525 w 7711624"/>
              <a:gd name="connsiteY16" fmla="*/ 1329685 h 3230368"/>
              <a:gd name="connsiteX17" fmla="*/ 2287558 w 7711624"/>
              <a:gd name="connsiteY17" fmla="*/ 1486577 h 3230368"/>
              <a:gd name="connsiteX0" fmla="*/ 2287558 w 7711624"/>
              <a:gd name="connsiteY0" fmla="*/ 1486577 h 3230368"/>
              <a:gd name="connsiteX1" fmla="*/ 2609967 w 7711624"/>
              <a:gd name="connsiteY1" fmla="*/ 1395390 h 3230368"/>
              <a:gd name="connsiteX2" fmla="*/ 2634358 w 7711624"/>
              <a:gd name="connsiteY2" fmla="*/ 1158827 h 3230368"/>
              <a:gd name="connsiteX3" fmla="*/ 2657475 w 7711624"/>
              <a:gd name="connsiteY3" fmla="*/ 177159 h 3230368"/>
              <a:gd name="connsiteX4" fmla="*/ 2886075 w 7711624"/>
              <a:gd name="connsiteY4" fmla="*/ 15234 h 3230368"/>
              <a:gd name="connsiteX5" fmla="*/ 4543155 w 7711624"/>
              <a:gd name="connsiteY5" fmla="*/ 0 h 3230368"/>
              <a:gd name="connsiteX6" fmla="*/ 4733655 w 7711624"/>
              <a:gd name="connsiteY6" fmla="*/ 228600 h 3230368"/>
              <a:gd name="connsiteX7" fmla="*/ 4758330 w 7711624"/>
              <a:gd name="connsiteY7" fmla="*/ 1149302 h 3230368"/>
              <a:gd name="connsiteX8" fmla="*/ 4905374 w 7711624"/>
              <a:gd name="connsiteY8" fmla="*/ 1348734 h 3230368"/>
              <a:gd name="connsiteX9" fmla="*/ 7429500 w 7711624"/>
              <a:gd name="connsiteY9" fmla="*/ 1405884 h 3230368"/>
              <a:gd name="connsiteX10" fmla="*/ 7695930 w 7711624"/>
              <a:gd name="connsiteY10" fmla="*/ 1543727 h 3230368"/>
              <a:gd name="connsiteX11" fmla="*/ 7686405 w 7711624"/>
              <a:gd name="connsiteY11" fmla="*/ 2702266 h 3230368"/>
              <a:gd name="connsiteX12" fmla="*/ 7158630 w 7711624"/>
              <a:gd name="connsiteY12" fmla="*/ 3230041 h 3230368"/>
              <a:gd name="connsiteX13" fmla="*/ 338833 w 7711624"/>
              <a:gd name="connsiteY13" fmla="*/ 3230041 h 3230368"/>
              <a:gd name="connsiteX14" fmla="*/ 30133 w 7711624"/>
              <a:gd name="connsiteY14" fmla="*/ 2959441 h 3230368"/>
              <a:gd name="connsiteX15" fmla="*/ 0 w 7711624"/>
              <a:gd name="connsiteY15" fmla="*/ 1567810 h 3230368"/>
              <a:gd name="connsiteX16" fmla="*/ 304800 w 7711624"/>
              <a:gd name="connsiteY16" fmla="*/ 1463035 h 3230368"/>
              <a:gd name="connsiteX17" fmla="*/ 2287558 w 7711624"/>
              <a:gd name="connsiteY17" fmla="*/ 1486577 h 3230368"/>
              <a:gd name="connsiteX0" fmla="*/ 2335183 w 7759249"/>
              <a:gd name="connsiteY0" fmla="*/ 1486577 h 3230368"/>
              <a:gd name="connsiteX1" fmla="*/ 2657592 w 7759249"/>
              <a:gd name="connsiteY1" fmla="*/ 1395390 h 3230368"/>
              <a:gd name="connsiteX2" fmla="*/ 2681983 w 7759249"/>
              <a:gd name="connsiteY2" fmla="*/ 1158827 h 3230368"/>
              <a:gd name="connsiteX3" fmla="*/ 2705100 w 7759249"/>
              <a:gd name="connsiteY3" fmla="*/ 177159 h 3230368"/>
              <a:gd name="connsiteX4" fmla="*/ 2933700 w 7759249"/>
              <a:gd name="connsiteY4" fmla="*/ 15234 h 3230368"/>
              <a:gd name="connsiteX5" fmla="*/ 4590780 w 7759249"/>
              <a:gd name="connsiteY5" fmla="*/ 0 h 3230368"/>
              <a:gd name="connsiteX6" fmla="*/ 4781280 w 7759249"/>
              <a:gd name="connsiteY6" fmla="*/ 228600 h 3230368"/>
              <a:gd name="connsiteX7" fmla="*/ 4805955 w 7759249"/>
              <a:gd name="connsiteY7" fmla="*/ 1149302 h 3230368"/>
              <a:gd name="connsiteX8" fmla="*/ 4952999 w 7759249"/>
              <a:gd name="connsiteY8" fmla="*/ 1348734 h 3230368"/>
              <a:gd name="connsiteX9" fmla="*/ 7477125 w 7759249"/>
              <a:gd name="connsiteY9" fmla="*/ 1405884 h 3230368"/>
              <a:gd name="connsiteX10" fmla="*/ 7743555 w 7759249"/>
              <a:gd name="connsiteY10" fmla="*/ 1543727 h 3230368"/>
              <a:gd name="connsiteX11" fmla="*/ 7734030 w 7759249"/>
              <a:gd name="connsiteY11" fmla="*/ 2702266 h 3230368"/>
              <a:gd name="connsiteX12" fmla="*/ 7206255 w 7759249"/>
              <a:gd name="connsiteY12" fmla="*/ 3230041 h 3230368"/>
              <a:gd name="connsiteX13" fmla="*/ 386458 w 7759249"/>
              <a:gd name="connsiteY13" fmla="*/ 3230041 h 3230368"/>
              <a:gd name="connsiteX14" fmla="*/ 77758 w 7759249"/>
              <a:gd name="connsiteY14" fmla="*/ 2959441 h 3230368"/>
              <a:gd name="connsiteX15" fmla="*/ 0 w 7759249"/>
              <a:gd name="connsiteY15" fmla="*/ 1624960 h 3230368"/>
              <a:gd name="connsiteX16" fmla="*/ 352425 w 7759249"/>
              <a:gd name="connsiteY16" fmla="*/ 1463035 h 3230368"/>
              <a:gd name="connsiteX17" fmla="*/ 2335183 w 7759249"/>
              <a:gd name="connsiteY17" fmla="*/ 1486577 h 3230368"/>
              <a:gd name="connsiteX0" fmla="*/ 2335183 w 7759249"/>
              <a:gd name="connsiteY0" fmla="*/ 1486577 h 3230368"/>
              <a:gd name="connsiteX1" fmla="*/ 2657592 w 7759249"/>
              <a:gd name="connsiteY1" fmla="*/ 1395390 h 3230368"/>
              <a:gd name="connsiteX2" fmla="*/ 2681983 w 7759249"/>
              <a:gd name="connsiteY2" fmla="*/ 1158827 h 3230368"/>
              <a:gd name="connsiteX3" fmla="*/ 2705100 w 7759249"/>
              <a:gd name="connsiteY3" fmla="*/ 177159 h 3230368"/>
              <a:gd name="connsiteX4" fmla="*/ 2933700 w 7759249"/>
              <a:gd name="connsiteY4" fmla="*/ 15234 h 3230368"/>
              <a:gd name="connsiteX5" fmla="*/ 4590780 w 7759249"/>
              <a:gd name="connsiteY5" fmla="*/ 0 h 3230368"/>
              <a:gd name="connsiteX6" fmla="*/ 4781280 w 7759249"/>
              <a:gd name="connsiteY6" fmla="*/ 228600 h 3230368"/>
              <a:gd name="connsiteX7" fmla="*/ 4805955 w 7759249"/>
              <a:gd name="connsiteY7" fmla="*/ 1149302 h 3230368"/>
              <a:gd name="connsiteX8" fmla="*/ 4952999 w 7759249"/>
              <a:gd name="connsiteY8" fmla="*/ 1348734 h 3230368"/>
              <a:gd name="connsiteX9" fmla="*/ 7477125 w 7759249"/>
              <a:gd name="connsiteY9" fmla="*/ 1405884 h 3230368"/>
              <a:gd name="connsiteX10" fmla="*/ 7743555 w 7759249"/>
              <a:gd name="connsiteY10" fmla="*/ 1543727 h 3230368"/>
              <a:gd name="connsiteX11" fmla="*/ 7734030 w 7759249"/>
              <a:gd name="connsiteY11" fmla="*/ 2702266 h 3230368"/>
              <a:gd name="connsiteX12" fmla="*/ 7206255 w 7759249"/>
              <a:gd name="connsiteY12" fmla="*/ 3230041 h 3230368"/>
              <a:gd name="connsiteX13" fmla="*/ 386458 w 7759249"/>
              <a:gd name="connsiteY13" fmla="*/ 3230041 h 3230368"/>
              <a:gd name="connsiteX14" fmla="*/ 77758 w 7759249"/>
              <a:gd name="connsiteY14" fmla="*/ 2959441 h 3230368"/>
              <a:gd name="connsiteX15" fmla="*/ 0 w 7759249"/>
              <a:gd name="connsiteY15" fmla="*/ 1624960 h 3230368"/>
              <a:gd name="connsiteX16" fmla="*/ 352425 w 7759249"/>
              <a:gd name="connsiteY16" fmla="*/ 1463035 h 3230368"/>
              <a:gd name="connsiteX17" fmla="*/ 2335183 w 7759249"/>
              <a:gd name="connsiteY17" fmla="*/ 1486577 h 3230368"/>
              <a:gd name="connsiteX0" fmla="*/ 2335183 w 7759249"/>
              <a:gd name="connsiteY0" fmla="*/ 1486577 h 3230368"/>
              <a:gd name="connsiteX1" fmla="*/ 2657592 w 7759249"/>
              <a:gd name="connsiteY1" fmla="*/ 1395390 h 3230368"/>
              <a:gd name="connsiteX2" fmla="*/ 2681983 w 7759249"/>
              <a:gd name="connsiteY2" fmla="*/ 1158827 h 3230368"/>
              <a:gd name="connsiteX3" fmla="*/ 2705100 w 7759249"/>
              <a:gd name="connsiteY3" fmla="*/ 177159 h 3230368"/>
              <a:gd name="connsiteX4" fmla="*/ 2933700 w 7759249"/>
              <a:gd name="connsiteY4" fmla="*/ 15234 h 3230368"/>
              <a:gd name="connsiteX5" fmla="*/ 4590780 w 7759249"/>
              <a:gd name="connsiteY5" fmla="*/ 0 h 3230368"/>
              <a:gd name="connsiteX6" fmla="*/ 4781280 w 7759249"/>
              <a:gd name="connsiteY6" fmla="*/ 228600 h 3230368"/>
              <a:gd name="connsiteX7" fmla="*/ 4805955 w 7759249"/>
              <a:gd name="connsiteY7" fmla="*/ 1149302 h 3230368"/>
              <a:gd name="connsiteX8" fmla="*/ 4952999 w 7759249"/>
              <a:gd name="connsiteY8" fmla="*/ 1348734 h 3230368"/>
              <a:gd name="connsiteX9" fmla="*/ 7477125 w 7759249"/>
              <a:gd name="connsiteY9" fmla="*/ 1405884 h 3230368"/>
              <a:gd name="connsiteX10" fmla="*/ 7743555 w 7759249"/>
              <a:gd name="connsiteY10" fmla="*/ 1543727 h 3230368"/>
              <a:gd name="connsiteX11" fmla="*/ 7734030 w 7759249"/>
              <a:gd name="connsiteY11" fmla="*/ 2702266 h 3230368"/>
              <a:gd name="connsiteX12" fmla="*/ 7206255 w 7759249"/>
              <a:gd name="connsiteY12" fmla="*/ 3230041 h 3230368"/>
              <a:gd name="connsiteX13" fmla="*/ 386458 w 7759249"/>
              <a:gd name="connsiteY13" fmla="*/ 3230041 h 3230368"/>
              <a:gd name="connsiteX14" fmla="*/ 77758 w 7759249"/>
              <a:gd name="connsiteY14" fmla="*/ 2959441 h 3230368"/>
              <a:gd name="connsiteX15" fmla="*/ 0 w 7759249"/>
              <a:gd name="connsiteY15" fmla="*/ 1624960 h 3230368"/>
              <a:gd name="connsiteX16" fmla="*/ 352425 w 7759249"/>
              <a:gd name="connsiteY16" fmla="*/ 1463035 h 3230368"/>
              <a:gd name="connsiteX17" fmla="*/ 2335183 w 7759249"/>
              <a:gd name="connsiteY17" fmla="*/ 1486577 h 3230368"/>
              <a:gd name="connsiteX0" fmla="*/ 2362262 w 7786328"/>
              <a:gd name="connsiteY0" fmla="*/ 1486577 h 3230368"/>
              <a:gd name="connsiteX1" fmla="*/ 2684671 w 7786328"/>
              <a:gd name="connsiteY1" fmla="*/ 1395390 h 3230368"/>
              <a:gd name="connsiteX2" fmla="*/ 2709062 w 7786328"/>
              <a:gd name="connsiteY2" fmla="*/ 1158827 h 3230368"/>
              <a:gd name="connsiteX3" fmla="*/ 2732179 w 7786328"/>
              <a:gd name="connsiteY3" fmla="*/ 177159 h 3230368"/>
              <a:gd name="connsiteX4" fmla="*/ 2960779 w 7786328"/>
              <a:gd name="connsiteY4" fmla="*/ 15234 h 3230368"/>
              <a:gd name="connsiteX5" fmla="*/ 4617859 w 7786328"/>
              <a:gd name="connsiteY5" fmla="*/ 0 h 3230368"/>
              <a:gd name="connsiteX6" fmla="*/ 4808359 w 7786328"/>
              <a:gd name="connsiteY6" fmla="*/ 228600 h 3230368"/>
              <a:gd name="connsiteX7" fmla="*/ 4833034 w 7786328"/>
              <a:gd name="connsiteY7" fmla="*/ 1149302 h 3230368"/>
              <a:gd name="connsiteX8" fmla="*/ 4980078 w 7786328"/>
              <a:gd name="connsiteY8" fmla="*/ 1348734 h 3230368"/>
              <a:gd name="connsiteX9" fmla="*/ 7504204 w 7786328"/>
              <a:gd name="connsiteY9" fmla="*/ 1405884 h 3230368"/>
              <a:gd name="connsiteX10" fmla="*/ 7770634 w 7786328"/>
              <a:gd name="connsiteY10" fmla="*/ 1543727 h 3230368"/>
              <a:gd name="connsiteX11" fmla="*/ 7761109 w 7786328"/>
              <a:gd name="connsiteY11" fmla="*/ 2702266 h 3230368"/>
              <a:gd name="connsiteX12" fmla="*/ 7233334 w 7786328"/>
              <a:gd name="connsiteY12" fmla="*/ 3230041 h 3230368"/>
              <a:gd name="connsiteX13" fmla="*/ 413537 w 7786328"/>
              <a:gd name="connsiteY13" fmla="*/ 3230041 h 3230368"/>
              <a:gd name="connsiteX14" fmla="*/ 0 w 7786328"/>
              <a:gd name="connsiteY14" fmla="*/ 2959441 h 3230368"/>
              <a:gd name="connsiteX15" fmla="*/ 27079 w 7786328"/>
              <a:gd name="connsiteY15" fmla="*/ 1624960 h 3230368"/>
              <a:gd name="connsiteX16" fmla="*/ 379504 w 7786328"/>
              <a:gd name="connsiteY16" fmla="*/ 1463035 h 3230368"/>
              <a:gd name="connsiteX17" fmla="*/ 2362262 w 7786328"/>
              <a:gd name="connsiteY17" fmla="*/ 1486577 h 3230368"/>
              <a:gd name="connsiteX0" fmla="*/ 2362262 w 7786328"/>
              <a:gd name="connsiteY0" fmla="*/ 1486577 h 3230041"/>
              <a:gd name="connsiteX1" fmla="*/ 2684671 w 7786328"/>
              <a:gd name="connsiteY1" fmla="*/ 1395390 h 3230041"/>
              <a:gd name="connsiteX2" fmla="*/ 2709062 w 7786328"/>
              <a:gd name="connsiteY2" fmla="*/ 1158827 h 3230041"/>
              <a:gd name="connsiteX3" fmla="*/ 2732179 w 7786328"/>
              <a:gd name="connsiteY3" fmla="*/ 177159 h 3230041"/>
              <a:gd name="connsiteX4" fmla="*/ 2960779 w 7786328"/>
              <a:gd name="connsiteY4" fmla="*/ 15234 h 3230041"/>
              <a:gd name="connsiteX5" fmla="*/ 4617859 w 7786328"/>
              <a:gd name="connsiteY5" fmla="*/ 0 h 3230041"/>
              <a:gd name="connsiteX6" fmla="*/ 4808359 w 7786328"/>
              <a:gd name="connsiteY6" fmla="*/ 228600 h 3230041"/>
              <a:gd name="connsiteX7" fmla="*/ 4833034 w 7786328"/>
              <a:gd name="connsiteY7" fmla="*/ 1149302 h 3230041"/>
              <a:gd name="connsiteX8" fmla="*/ 4980078 w 7786328"/>
              <a:gd name="connsiteY8" fmla="*/ 1348734 h 3230041"/>
              <a:gd name="connsiteX9" fmla="*/ 7504204 w 7786328"/>
              <a:gd name="connsiteY9" fmla="*/ 1405884 h 3230041"/>
              <a:gd name="connsiteX10" fmla="*/ 7770634 w 7786328"/>
              <a:gd name="connsiteY10" fmla="*/ 1543727 h 3230041"/>
              <a:gd name="connsiteX11" fmla="*/ 7761109 w 7786328"/>
              <a:gd name="connsiteY11" fmla="*/ 2702266 h 3230041"/>
              <a:gd name="connsiteX12" fmla="*/ 7233334 w 7786328"/>
              <a:gd name="connsiteY12" fmla="*/ 3230041 h 3230041"/>
              <a:gd name="connsiteX13" fmla="*/ 289638 w 7786328"/>
              <a:gd name="connsiteY13" fmla="*/ 3191089 h 3230041"/>
              <a:gd name="connsiteX14" fmla="*/ 0 w 7786328"/>
              <a:gd name="connsiteY14" fmla="*/ 2959441 h 3230041"/>
              <a:gd name="connsiteX15" fmla="*/ 27079 w 7786328"/>
              <a:gd name="connsiteY15" fmla="*/ 1624960 h 3230041"/>
              <a:gd name="connsiteX16" fmla="*/ 379504 w 7786328"/>
              <a:gd name="connsiteY16" fmla="*/ 1463035 h 3230041"/>
              <a:gd name="connsiteX17" fmla="*/ 2362262 w 7786328"/>
              <a:gd name="connsiteY17" fmla="*/ 1486577 h 3230041"/>
              <a:gd name="connsiteX0" fmla="*/ 2362262 w 7786328"/>
              <a:gd name="connsiteY0" fmla="*/ 1486577 h 3230368"/>
              <a:gd name="connsiteX1" fmla="*/ 2684671 w 7786328"/>
              <a:gd name="connsiteY1" fmla="*/ 1395390 h 3230368"/>
              <a:gd name="connsiteX2" fmla="*/ 2709062 w 7786328"/>
              <a:gd name="connsiteY2" fmla="*/ 1158827 h 3230368"/>
              <a:gd name="connsiteX3" fmla="*/ 2732179 w 7786328"/>
              <a:gd name="connsiteY3" fmla="*/ 177159 h 3230368"/>
              <a:gd name="connsiteX4" fmla="*/ 2960779 w 7786328"/>
              <a:gd name="connsiteY4" fmla="*/ 15234 h 3230368"/>
              <a:gd name="connsiteX5" fmla="*/ 4617859 w 7786328"/>
              <a:gd name="connsiteY5" fmla="*/ 0 h 3230368"/>
              <a:gd name="connsiteX6" fmla="*/ 4808359 w 7786328"/>
              <a:gd name="connsiteY6" fmla="*/ 228600 h 3230368"/>
              <a:gd name="connsiteX7" fmla="*/ 4833034 w 7786328"/>
              <a:gd name="connsiteY7" fmla="*/ 1149302 h 3230368"/>
              <a:gd name="connsiteX8" fmla="*/ 4980078 w 7786328"/>
              <a:gd name="connsiteY8" fmla="*/ 1348734 h 3230368"/>
              <a:gd name="connsiteX9" fmla="*/ 7504204 w 7786328"/>
              <a:gd name="connsiteY9" fmla="*/ 1405884 h 3230368"/>
              <a:gd name="connsiteX10" fmla="*/ 7770634 w 7786328"/>
              <a:gd name="connsiteY10" fmla="*/ 1543727 h 3230368"/>
              <a:gd name="connsiteX11" fmla="*/ 7761109 w 7786328"/>
              <a:gd name="connsiteY11" fmla="*/ 2702266 h 3230368"/>
              <a:gd name="connsiteX12" fmla="*/ 7233334 w 7786328"/>
              <a:gd name="connsiteY12" fmla="*/ 3230041 h 3230368"/>
              <a:gd name="connsiteX13" fmla="*/ 308699 w 7786328"/>
              <a:gd name="connsiteY13" fmla="*/ 3230041 h 3230368"/>
              <a:gd name="connsiteX14" fmla="*/ 0 w 7786328"/>
              <a:gd name="connsiteY14" fmla="*/ 2959441 h 3230368"/>
              <a:gd name="connsiteX15" fmla="*/ 27079 w 7786328"/>
              <a:gd name="connsiteY15" fmla="*/ 1624960 h 3230368"/>
              <a:gd name="connsiteX16" fmla="*/ 379504 w 7786328"/>
              <a:gd name="connsiteY16" fmla="*/ 1463035 h 3230368"/>
              <a:gd name="connsiteX17" fmla="*/ 2362262 w 7786328"/>
              <a:gd name="connsiteY17" fmla="*/ 1486577 h 3230368"/>
              <a:gd name="connsiteX0" fmla="*/ 2362262 w 7786328"/>
              <a:gd name="connsiteY0" fmla="*/ 1486577 h 3230368"/>
              <a:gd name="connsiteX1" fmla="*/ 2684671 w 7786328"/>
              <a:gd name="connsiteY1" fmla="*/ 1395390 h 3230368"/>
              <a:gd name="connsiteX2" fmla="*/ 2709062 w 7786328"/>
              <a:gd name="connsiteY2" fmla="*/ 1158827 h 3230368"/>
              <a:gd name="connsiteX3" fmla="*/ 2732179 w 7786328"/>
              <a:gd name="connsiteY3" fmla="*/ 177159 h 3230368"/>
              <a:gd name="connsiteX4" fmla="*/ 2960779 w 7786328"/>
              <a:gd name="connsiteY4" fmla="*/ 15234 h 3230368"/>
              <a:gd name="connsiteX5" fmla="*/ 4617859 w 7786328"/>
              <a:gd name="connsiteY5" fmla="*/ 0 h 3230368"/>
              <a:gd name="connsiteX6" fmla="*/ 4808359 w 7786328"/>
              <a:gd name="connsiteY6" fmla="*/ 228600 h 3230368"/>
              <a:gd name="connsiteX7" fmla="*/ 4833034 w 7786328"/>
              <a:gd name="connsiteY7" fmla="*/ 1149302 h 3230368"/>
              <a:gd name="connsiteX8" fmla="*/ 4980078 w 7786328"/>
              <a:gd name="connsiteY8" fmla="*/ 1348734 h 3230368"/>
              <a:gd name="connsiteX9" fmla="*/ 7504204 w 7786328"/>
              <a:gd name="connsiteY9" fmla="*/ 1405884 h 3230368"/>
              <a:gd name="connsiteX10" fmla="*/ 7770634 w 7786328"/>
              <a:gd name="connsiteY10" fmla="*/ 1543727 h 3230368"/>
              <a:gd name="connsiteX11" fmla="*/ 7761109 w 7786328"/>
              <a:gd name="connsiteY11" fmla="*/ 2702266 h 3230368"/>
              <a:gd name="connsiteX12" fmla="*/ 7233334 w 7786328"/>
              <a:gd name="connsiteY12" fmla="*/ 3230041 h 3230368"/>
              <a:gd name="connsiteX13" fmla="*/ 308699 w 7786328"/>
              <a:gd name="connsiteY13" fmla="*/ 3230041 h 3230368"/>
              <a:gd name="connsiteX14" fmla="*/ 0 w 7786328"/>
              <a:gd name="connsiteY14" fmla="*/ 2959441 h 3230368"/>
              <a:gd name="connsiteX15" fmla="*/ 27079 w 7786328"/>
              <a:gd name="connsiteY15" fmla="*/ 1624960 h 3230368"/>
              <a:gd name="connsiteX16" fmla="*/ 284198 w 7786328"/>
              <a:gd name="connsiteY16" fmla="*/ 1472773 h 3230368"/>
              <a:gd name="connsiteX17" fmla="*/ 2362262 w 7786328"/>
              <a:gd name="connsiteY17" fmla="*/ 1486577 h 3230368"/>
              <a:gd name="connsiteX0" fmla="*/ 2362262 w 7786328"/>
              <a:gd name="connsiteY0" fmla="*/ 1486577 h 3230368"/>
              <a:gd name="connsiteX1" fmla="*/ 2684671 w 7786328"/>
              <a:gd name="connsiteY1" fmla="*/ 1414866 h 3230368"/>
              <a:gd name="connsiteX2" fmla="*/ 2709062 w 7786328"/>
              <a:gd name="connsiteY2" fmla="*/ 1158827 h 3230368"/>
              <a:gd name="connsiteX3" fmla="*/ 2732179 w 7786328"/>
              <a:gd name="connsiteY3" fmla="*/ 177159 h 3230368"/>
              <a:gd name="connsiteX4" fmla="*/ 2960779 w 7786328"/>
              <a:gd name="connsiteY4" fmla="*/ 15234 h 3230368"/>
              <a:gd name="connsiteX5" fmla="*/ 4617859 w 7786328"/>
              <a:gd name="connsiteY5" fmla="*/ 0 h 3230368"/>
              <a:gd name="connsiteX6" fmla="*/ 4808359 w 7786328"/>
              <a:gd name="connsiteY6" fmla="*/ 228600 h 3230368"/>
              <a:gd name="connsiteX7" fmla="*/ 4833034 w 7786328"/>
              <a:gd name="connsiteY7" fmla="*/ 1149302 h 3230368"/>
              <a:gd name="connsiteX8" fmla="*/ 4980078 w 7786328"/>
              <a:gd name="connsiteY8" fmla="*/ 1348734 h 3230368"/>
              <a:gd name="connsiteX9" fmla="*/ 7504204 w 7786328"/>
              <a:gd name="connsiteY9" fmla="*/ 1405884 h 3230368"/>
              <a:gd name="connsiteX10" fmla="*/ 7770634 w 7786328"/>
              <a:gd name="connsiteY10" fmla="*/ 1543727 h 3230368"/>
              <a:gd name="connsiteX11" fmla="*/ 7761109 w 7786328"/>
              <a:gd name="connsiteY11" fmla="*/ 2702266 h 3230368"/>
              <a:gd name="connsiteX12" fmla="*/ 7233334 w 7786328"/>
              <a:gd name="connsiteY12" fmla="*/ 3230041 h 3230368"/>
              <a:gd name="connsiteX13" fmla="*/ 308699 w 7786328"/>
              <a:gd name="connsiteY13" fmla="*/ 3230041 h 3230368"/>
              <a:gd name="connsiteX14" fmla="*/ 0 w 7786328"/>
              <a:gd name="connsiteY14" fmla="*/ 2959441 h 3230368"/>
              <a:gd name="connsiteX15" fmla="*/ 27079 w 7786328"/>
              <a:gd name="connsiteY15" fmla="*/ 1624960 h 3230368"/>
              <a:gd name="connsiteX16" fmla="*/ 284198 w 7786328"/>
              <a:gd name="connsiteY16" fmla="*/ 1472773 h 3230368"/>
              <a:gd name="connsiteX17" fmla="*/ 2362262 w 7786328"/>
              <a:gd name="connsiteY17" fmla="*/ 1486577 h 3230368"/>
              <a:gd name="connsiteX0" fmla="*/ 2362262 w 7786328"/>
              <a:gd name="connsiteY0" fmla="*/ 1486577 h 3230368"/>
              <a:gd name="connsiteX1" fmla="*/ 2684671 w 7786328"/>
              <a:gd name="connsiteY1" fmla="*/ 1414866 h 3230368"/>
              <a:gd name="connsiteX2" fmla="*/ 2709062 w 7786328"/>
              <a:gd name="connsiteY2" fmla="*/ 1158827 h 3230368"/>
              <a:gd name="connsiteX3" fmla="*/ 2732179 w 7786328"/>
              <a:gd name="connsiteY3" fmla="*/ 177159 h 3230368"/>
              <a:gd name="connsiteX4" fmla="*/ 2789227 w 7786328"/>
              <a:gd name="connsiteY4" fmla="*/ 34710 h 3230368"/>
              <a:gd name="connsiteX5" fmla="*/ 4617859 w 7786328"/>
              <a:gd name="connsiteY5" fmla="*/ 0 h 3230368"/>
              <a:gd name="connsiteX6" fmla="*/ 4808359 w 7786328"/>
              <a:gd name="connsiteY6" fmla="*/ 228600 h 3230368"/>
              <a:gd name="connsiteX7" fmla="*/ 4833034 w 7786328"/>
              <a:gd name="connsiteY7" fmla="*/ 1149302 h 3230368"/>
              <a:gd name="connsiteX8" fmla="*/ 4980078 w 7786328"/>
              <a:gd name="connsiteY8" fmla="*/ 1348734 h 3230368"/>
              <a:gd name="connsiteX9" fmla="*/ 7504204 w 7786328"/>
              <a:gd name="connsiteY9" fmla="*/ 1405884 h 3230368"/>
              <a:gd name="connsiteX10" fmla="*/ 7770634 w 7786328"/>
              <a:gd name="connsiteY10" fmla="*/ 1543727 h 3230368"/>
              <a:gd name="connsiteX11" fmla="*/ 7761109 w 7786328"/>
              <a:gd name="connsiteY11" fmla="*/ 2702266 h 3230368"/>
              <a:gd name="connsiteX12" fmla="*/ 7233334 w 7786328"/>
              <a:gd name="connsiteY12" fmla="*/ 3230041 h 3230368"/>
              <a:gd name="connsiteX13" fmla="*/ 308699 w 7786328"/>
              <a:gd name="connsiteY13" fmla="*/ 3230041 h 3230368"/>
              <a:gd name="connsiteX14" fmla="*/ 0 w 7786328"/>
              <a:gd name="connsiteY14" fmla="*/ 2959441 h 3230368"/>
              <a:gd name="connsiteX15" fmla="*/ 27079 w 7786328"/>
              <a:gd name="connsiteY15" fmla="*/ 1624960 h 3230368"/>
              <a:gd name="connsiteX16" fmla="*/ 284198 w 7786328"/>
              <a:gd name="connsiteY16" fmla="*/ 1472773 h 3230368"/>
              <a:gd name="connsiteX17" fmla="*/ 2362262 w 7786328"/>
              <a:gd name="connsiteY17" fmla="*/ 1486577 h 3230368"/>
              <a:gd name="connsiteX0" fmla="*/ 2362262 w 7786328"/>
              <a:gd name="connsiteY0" fmla="*/ 1486577 h 3230368"/>
              <a:gd name="connsiteX1" fmla="*/ 2684671 w 7786328"/>
              <a:gd name="connsiteY1" fmla="*/ 1414866 h 3230368"/>
              <a:gd name="connsiteX2" fmla="*/ 2709062 w 7786328"/>
              <a:gd name="connsiteY2" fmla="*/ 1158827 h 3230368"/>
              <a:gd name="connsiteX3" fmla="*/ 2732179 w 7786328"/>
              <a:gd name="connsiteY3" fmla="*/ 177159 h 3230368"/>
              <a:gd name="connsiteX4" fmla="*/ 2798758 w 7786328"/>
              <a:gd name="connsiteY4" fmla="*/ 34710 h 3230368"/>
              <a:gd name="connsiteX5" fmla="*/ 4617859 w 7786328"/>
              <a:gd name="connsiteY5" fmla="*/ 0 h 3230368"/>
              <a:gd name="connsiteX6" fmla="*/ 4808359 w 7786328"/>
              <a:gd name="connsiteY6" fmla="*/ 228600 h 3230368"/>
              <a:gd name="connsiteX7" fmla="*/ 4833034 w 7786328"/>
              <a:gd name="connsiteY7" fmla="*/ 1149302 h 3230368"/>
              <a:gd name="connsiteX8" fmla="*/ 4980078 w 7786328"/>
              <a:gd name="connsiteY8" fmla="*/ 1348734 h 3230368"/>
              <a:gd name="connsiteX9" fmla="*/ 7504204 w 7786328"/>
              <a:gd name="connsiteY9" fmla="*/ 1405884 h 3230368"/>
              <a:gd name="connsiteX10" fmla="*/ 7770634 w 7786328"/>
              <a:gd name="connsiteY10" fmla="*/ 1543727 h 3230368"/>
              <a:gd name="connsiteX11" fmla="*/ 7761109 w 7786328"/>
              <a:gd name="connsiteY11" fmla="*/ 2702266 h 3230368"/>
              <a:gd name="connsiteX12" fmla="*/ 7233334 w 7786328"/>
              <a:gd name="connsiteY12" fmla="*/ 3230041 h 3230368"/>
              <a:gd name="connsiteX13" fmla="*/ 308699 w 7786328"/>
              <a:gd name="connsiteY13" fmla="*/ 3230041 h 3230368"/>
              <a:gd name="connsiteX14" fmla="*/ 0 w 7786328"/>
              <a:gd name="connsiteY14" fmla="*/ 2959441 h 3230368"/>
              <a:gd name="connsiteX15" fmla="*/ 27079 w 7786328"/>
              <a:gd name="connsiteY15" fmla="*/ 1624960 h 3230368"/>
              <a:gd name="connsiteX16" fmla="*/ 284198 w 7786328"/>
              <a:gd name="connsiteY16" fmla="*/ 1472773 h 3230368"/>
              <a:gd name="connsiteX17" fmla="*/ 2362262 w 7786328"/>
              <a:gd name="connsiteY17" fmla="*/ 1486577 h 3230368"/>
              <a:gd name="connsiteX0" fmla="*/ 2362262 w 7786328"/>
              <a:gd name="connsiteY0" fmla="*/ 1486577 h 3230368"/>
              <a:gd name="connsiteX1" fmla="*/ 2684671 w 7786328"/>
              <a:gd name="connsiteY1" fmla="*/ 1414866 h 3230368"/>
              <a:gd name="connsiteX2" fmla="*/ 2709062 w 7786328"/>
              <a:gd name="connsiteY2" fmla="*/ 1158827 h 3230368"/>
              <a:gd name="connsiteX3" fmla="*/ 2732179 w 7786328"/>
              <a:gd name="connsiteY3" fmla="*/ 177159 h 3230368"/>
              <a:gd name="connsiteX4" fmla="*/ 2798758 w 7786328"/>
              <a:gd name="connsiteY4" fmla="*/ 34710 h 3230368"/>
              <a:gd name="connsiteX5" fmla="*/ 4617859 w 7786328"/>
              <a:gd name="connsiteY5" fmla="*/ 0 h 3230368"/>
              <a:gd name="connsiteX6" fmla="*/ 4808359 w 7786328"/>
              <a:gd name="connsiteY6" fmla="*/ 228600 h 3230368"/>
              <a:gd name="connsiteX7" fmla="*/ 4833034 w 7786328"/>
              <a:gd name="connsiteY7" fmla="*/ 1149302 h 3230368"/>
              <a:gd name="connsiteX8" fmla="*/ 4980078 w 7786328"/>
              <a:gd name="connsiteY8" fmla="*/ 1348734 h 3230368"/>
              <a:gd name="connsiteX9" fmla="*/ 7504204 w 7786328"/>
              <a:gd name="connsiteY9" fmla="*/ 1405884 h 3230368"/>
              <a:gd name="connsiteX10" fmla="*/ 7770634 w 7786328"/>
              <a:gd name="connsiteY10" fmla="*/ 1543727 h 3230368"/>
              <a:gd name="connsiteX11" fmla="*/ 7761109 w 7786328"/>
              <a:gd name="connsiteY11" fmla="*/ 2702266 h 3230368"/>
              <a:gd name="connsiteX12" fmla="*/ 7233334 w 7786328"/>
              <a:gd name="connsiteY12" fmla="*/ 3230041 h 3230368"/>
              <a:gd name="connsiteX13" fmla="*/ 308699 w 7786328"/>
              <a:gd name="connsiteY13" fmla="*/ 3230041 h 3230368"/>
              <a:gd name="connsiteX14" fmla="*/ 0 w 7786328"/>
              <a:gd name="connsiteY14" fmla="*/ 2959441 h 3230368"/>
              <a:gd name="connsiteX15" fmla="*/ 27079 w 7786328"/>
              <a:gd name="connsiteY15" fmla="*/ 1624960 h 3230368"/>
              <a:gd name="connsiteX16" fmla="*/ 284198 w 7786328"/>
              <a:gd name="connsiteY16" fmla="*/ 1472773 h 3230368"/>
              <a:gd name="connsiteX17" fmla="*/ 2362262 w 7786328"/>
              <a:gd name="connsiteY17" fmla="*/ 1486577 h 3230368"/>
              <a:gd name="connsiteX0" fmla="*/ 2362262 w 7786328"/>
              <a:gd name="connsiteY0" fmla="*/ 1486577 h 3230368"/>
              <a:gd name="connsiteX1" fmla="*/ 2684671 w 7786328"/>
              <a:gd name="connsiteY1" fmla="*/ 1414866 h 3230368"/>
              <a:gd name="connsiteX2" fmla="*/ 2709062 w 7786328"/>
              <a:gd name="connsiteY2" fmla="*/ 1158827 h 3230368"/>
              <a:gd name="connsiteX3" fmla="*/ 2732179 w 7786328"/>
              <a:gd name="connsiteY3" fmla="*/ 177159 h 3230368"/>
              <a:gd name="connsiteX4" fmla="*/ 2798758 w 7786328"/>
              <a:gd name="connsiteY4" fmla="*/ 34710 h 3230368"/>
              <a:gd name="connsiteX5" fmla="*/ 4617859 w 7786328"/>
              <a:gd name="connsiteY5" fmla="*/ 0 h 3230368"/>
              <a:gd name="connsiteX6" fmla="*/ 4808359 w 7786328"/>
              <a:gd name="connsiteY6" fmla="*/ 228600 h 3230368"/>
              <a:gd name="connsiteX7" fmla="*/ 4833034 w 7786328"/>
              <a:gd name="connsiteY7" fmla="*/ 1149302 h 3230368"/>
              <a:gd name="connsiteX8" fmla="*/ 4980078 w 7786328"/>
              <a:gd name="connsiteY8" fmla="*/ 1348734 h 3230368"/>
              <a:gd name="connsiteX9" fmla="*/ 7504204 w 7786328"/>
              <a:gd name="connsiteY9" fmla="*/ 1405884 h 3230368"/>
              <a:gd name="connsiteX10" fmla="*/ 7770634 w 7786328"/>
              <a:gd name="connsiteY10" fmla="*/ 1543727 h 3230368"/>
              <a:gd name="connsiteX11" fmla="*/ 7761109 w 7786328"/>
              <a:gd name="connsiteY11" fmla="*/ 2702266 h 3230368"/>
              <a:gd name="connsiteX12" fmla="*/ 7233334 w 7786328"/>
              <a:gd name="connsiteY12" fmla="*/ 3230041 h 3230368"/>
              <a:gd name="connsiteX13" fmla="*/ 308699 w 7786328"/>
              <a:gd name="connsiteY13" fmla="*/ 3230041 h 3230368"/>
              <a:gd name="connsiteX14" fmla="*/ 0 w 7786328"/>
              <a:gd name="connsiteY14" fmla="*/ 2959441 h 3230368"/>
              <a:gd name="connsiteX15" fmla="*/ 27079 w 7786328"/>
              <a:gd name="connsiteY15" fmla="*/ 1624960 h 3230368"/>
              <a:gd name="connsiteX16" fmla="*/ 284198 w 7786328"/>
              <a:gd name="connsiteY16" fmla="*/ 1472773 h 3230368"/>
              <a:gd name="connsiteX17" fmla="*/ 2362262 w 7786328"/>
              <a:gd name="connsiteY17" fmla="*/ 1486577 h 3230368"/>
              <a:gd name="connsiteX0" fmla="*/ 2362262 w 7786328"/>
              <a:gd name="connsiteY0" fmla="*/ 1486577 h 3230368"/>
              <a:gd name="connsiteX1" fmla="*/ 2684671 w 7786328"/>
              <a:gd name="connsiteY1" fmla="*/ 1414866 h 3230368"/>
              <a:gd name="connsiteX2" fmla="*/ 2985452 w 7786328"/>
              <a:gd name="connsiteY2" fmla="*/ 1295159 h 3230368"/>
              <a:gd name="connsiteX3" fmla="*/ 2732179 w 7786328"/>
              <a:gd name="connsiteY3" fmla="*/ 177159 h 3230368"/>
              <a:gd name="connsiteX4" fmla="*/ 2798758 w 7786328"/>
              <a:gd name="connsiteY4" fmla="*/ 34710 h 3230368"/>
              <a:gd name="connsiteX5" fmla="*/ 4617859 w 7786328"/>
              <a:gd name="connsiteY5" fmla="*/ 0 h 3230368"/>
              <a:gd name="connsiteX6" fmla="*/ 4808359 w 7786328"/>
              <a:gd name="connsiteY6" fmla="*/ 228600 h 3230368"/>
              <a:gd name="connsiteX7" fmla="*/ 4833034 w 7786328"/>
              <a:gd name="connsiteY7" fmla="*/ 1149302 h 3230368"/>
              <a:gd name="connsiteX8" fmla="*/ 4980078 w 7786328"/>
              <a:gd name="connsiteY8" fmla="*/ 1348734 h 3230368"/>
              <a:gd name="connsiteX9" fmla="*/ 7504204 w 7786328"/>
              <a:gd name="connsiteY9" fmla="*/ 1405884 h 3230368"/>
              <a:gd name="connsiteX10" fmla="*/ 7770634 w 7786328"/>
              <a:gd name="connsiteY10" fmla="*/ 1543727 h 3230368"/>
              <a:gd name="connsiteX11" fmla="*/ 7761109 w 7786328"/>
              <a:gd name="connsiteY11" fmla="*/ 2702266 h 3230368"/>
              <a:gd name="connsiteX12" fmla="*/ 7233334 w 7786328"/>
              <a:gd name="connsiteY12" fmla="*/ 3230041 h 3230368"/>
              <a:gd name="connsiteX13" fmla="*/ 308699 w 7786328"/>
              <a:gd name="connsiteY13" fmla="*/ 3230041 h 3230368"/>
              <a:gd name="connsiteX14" fmla="*/ 0 w 7786328"/>
              <a:gd name="connsiteY14" fmla="*/ 2959441 h 3230368"/>
              <a:gd name="connsiteX15" fmla="*/ 27079 w 7786328"/>
              <a:gd name="connsiteY15" fmla="*/ 1624960 h 3230368"/>
              <a:gd name="connsiteX16" fmla="*/ 284198 w 7786328"/>
              <a:gd name="connsiteY16" fmla="*/ 1472773 h 3230368"/>
              <a:gd name="connsiteX17" fmla="*/ 2362262 w 7786328"/>
              <a:gd name="connsiteY17" fmla="*/ 1486577 h 3230368"/>
              <a:gd name="connsiteX0" fmla="*/ 2362262 w 7786328"/>
              <a:gd name="connsiteY0" fmla="*/ 1486577 h 3230368"/>
              <a:gd name="connsiteX1" fmla="*/ 2684671 w 7786328"/>
              <a:gd name="connsiteY1" fmla="*/ 1414866 h 3230368"/>
              <a:gd name="connsiteX2" fmla="*/ 2985452 w 7786328"/>
              <a:gd name="connsiteY2" fmla="*/ 1295159 h 3230368"/>
              <a:gd name="connsiteX3" fmla="*/ 2732179 w 7786328"/>
              <a:gd name="connsiteY3" fmla="*/ 177159 h 3230368"/>
              <a:gd name="connsiteX4" fmla="*/ 2798758 w 7786328"/>
              <a:gd name="connsiteY4" fmla="*/ 34710 h 3230368"/>
              <a:gd name="connsiteX5" fmla="*/ 4617859 w 7786328"/>
              <a:gd name="connsiteY5" fmla="*/ 0 h 3230368"/>
              <a:gd name="connsiteX6" fmla="*/ 4808359 w 7786328"/>
              <a:gd name="connsiteY6" fmla="*/ 228600 h 3230368"/>
              <a:gd name="connsiteX7" fmla="*/ 4833034 w 7786328"/>
              <a:gd name="connsiteY7" fmla="*/ 1149302 h 3230368"/>
              <a:gd name="connsiteX8" fmla="*/ 4980078 w 7786328"/>
              <a:gd name="connsiteY8" fmla="*/ 1348734 h 3230368"/>
              <a:gd name="connsiteX9" fmla="*/ 7504204 w 7786328"/>
              <a:gd name="connsiteY9" fmla="*/ 1405884 h 3230368"/>
              <a:gd name="connsiteX10" fmla="*/ 7770634 w 7786328"/>
              <a:gd name="connsiteY10" fmla="*/ 1543727 h 3230368"/>
              <a:gd name="connsiteX11" fmla="*/ 7761109 w 7786328"/>
              <a:gd name="connsiteY11" fmla="*/ 2702266 h 3230368"/>
              <a:gd name="connsiteX12" fmla="*/ 7233334 w 7786328"/>
              <a:gd name="connsiteY12" fmla="*/ 3230041 h 3230368"/>
              <a:gd name="connsiteX13" fmla="*/ 308699 w 7786328"/>
              <a:gd name="connsiteY13" fmla="*/ 3230041 h 3230368"/>
              <a:gd name="connsiteX14" fmla="*/ 0 w 7786328"/>
              <a:gd name="connsiteY14" fmla="*/ 2959441 h 3230368"/>
              <a:gd name="connsiteX15" fmla="*/ 27079 w 7786328"/>
              <a:gd name="connsiteY15" fmla="*/ 1624960 h 3230368"/>
              <a:gd name="connsiteX16" fmla="*/ 284198 w 7786328"/>
              <a:gd name="connsiteY16" fmla="*/ 1472773 h 3230368"/>
              <a:gd name="connsiteX17" fmla="*/ 2362262 w 7786328"/>
              <a:gd name="connsiteY17" fmla="*/ 1486577 h 3230368"/>
              <a:gd name="connsiteX0" fmla="*/ 2362262 w 7786328"/>
              <a:gd name="connsiteY0" fmla="*/ 1486577 h 3230368"/>
              <a:gd name="connsiteX1" fmla="*/ 2684671 w 7786328"/>
              <a:gd name="connsiteY1" fmla="*/ 1414866 h 3230368"/>
              <a:gd name="connsiteX2" fmla="*/ 2985452 w 7786328"/>
              <a:gd name="connsiteY2" fmla="*/ 1295159 h 3230368"/>
              <a:gd name="connsiteX3" fmla="*/ 2732179 w 7786328"/>
              <a:gd name="connsiteY3" fmla="*/ 177159 h 3230368"/>
              <a:gd name="connsiteX4" fmla="*/ 2798758 w 7786328"/>
              <a:gd name="connsiteY4" fmla="*/ 34710 h 3230368"/>
              <a:gd name="connsiteX5" fmla="*/ 4617859 w 7786328"/>
              <a:gd name="connsiteY5" fmla="*/ 0 h 3230368"/>
              <a:gd name="connsiteX6" fmla="*/ 4808359 w 7786328"/>
              <a:gd name="connsiteY6" fmla="*/ 228600 h 3230368"/>
              <a:gd name="connsiteX7" fmla="*/ 4833034 w 7786328"/>
              <a:gd name="connsiteY7" fmla="*/ 1149302 h 3230368"/>
              <a:gd name="connsiteX8" fmla="*/ 4980078 w 7786328"/>
              <a:gd name="connsiteY8" fmla="*/ 1348734 h 3230368"/>
              <a:gd name="connsiteX9" fmla="*/ 7504204 w 7786328"/>
              <a:gd name="connsiteY9" fmla="*/ 1405884 h 3230368"/>
              <a:gd name="connsiteX10" fmla="*/ 7770634 w 7786328"/>
              <a:gd name="connsiteY10" fmla="*/ 1543727 h 3230368"/>
              <a:gd name="connsiteX11" fmla="*/ 7761109 w 7786328"/>
              <a:gd name="connsiteY11" fmla="*/ 2702266 h 3230368"/>
              <a:gd name="connsiteX12" fmla="*/ 7233334 w 7786328"/>
              <a:gd name="connsiteY12" fmla="*/ 3230041 h 3230368"/>
              <a:gd name="connsiteX13" fmla="*/ 308699 w 7786328"/>
              <a:gd name="connsiteY13" fmla="*/ 3230041 h 3230368"/>
              <a:gd name="connsiteX14" fmla="*/ 0 w 7786328"/>
              <a:gd name="connsiteY14" fmla="*/ 2959441 h 3230368"/>
              <a:gd name="connsiteX15" fmla="*/ 27079 w 7786328"/>
              <a:gd name="connsiteY15" fmla="*/ 1624960 h 3230368"/>
              <a:gd name="connsiteX16" fmla="*/ 284198 w 7786328"/>
              <a:gd name="connsiteY16" fmla="*/ 1472773 h 3230368"/>
              <a:gd name="connsiteX17" fmla="*/ 2362262 w 7786328"/>
              <a:gd name="connsiteY17" fmla="*/ 1486577 h 3230368"/>
              <a:gd name="connsiteX0" fmla="*/ 2362262 w 7786328"/>
              <a:gd name="connsiteY0" fmla="*/ 1486577 h 3230368"/>
              <a:gd name="connsiteX1" fmla="*/ 2884816 w 7786328"/>
              <a:gd name="connsiteY1" fmla="*/ 1512247 h 3230368"/>
              <a:gd name="connsiteX2" fmla="*/ 2985452 w 7786328"/>
              <a:gd name="connsiteY2" fmla="*/ 1295159 h 3230368"/>
              <a:gd name="connsiteX3" fmla="*/ 2732179 w 7786328"/>
              <a:gd name="connsiteY3" fmla="*/ 177159 h 3230368"/>
              <a:gd name="connsiteX4" fmla="*/ 2798758 w 7786328"/>
              <a:gd name="connsiteY4" fmla="*/ 34710 h 3230368"/>
              <a:gd name="connsiteX5" fmla="*/ 4617859 w 7786328"/>
              <a:gd name="connsiteY5" fmla="*/ 0 h 3230368"/>
              <a:gd name="connsiteX6" fmla="*/ 4808359 w 7786328"/>
              <a:gd name="connsiteY6" fmla="*/ 228600 h 3230368"/>
              <a:gd name="connsiteX7" fmla="*/ 4833034 w 7786328"/>
              <a:gd name="connsiteY7" fmla="*/ 1149302 h 3230368"/>
              <a:gd name="connsiteX8" fmla="*/ 4980078 w 7786328"/>
              <a:gd name="connsiteY8" fmla="*/ 1348734 h 3230368"/>
              <a:gd name="connsiteX9" fmla="*/ 7504204 w 7786328"/>
              <a:gd name="connsiteY9" fmla="*/ 1405884 h 3230368"/>
              <a:gd name="connsiteX10" fmla="*/ 7770634 w 7786328"/>
              <a:gd name="connsiteY10" fmla="*/ 1543727 h 3230368"/>
              <a:gd name="connsiteX11" fmla="*/ 7761109 w 7786328"/>
              <a:gd name="connsiteY11" fmla="*/ 2702266 h 3230368"/>
              <a:gd name="connsiteX12" fmla="*/ 7233334 w 7786328"/>
              <a:gd name="connsiteY12" fmla="*/ 3230041 h 3230368"/>
              <a:gd name="connsiteX13" fmla="*/ 308699 w 7786328"/>
              <a:gd name="connsiteY13" fmla="*/ 3230041 h 3230368"/>
              <a:gd name="connsiteX14" fmla="*/ 0 w 7786328"/>
              <a:gd name="connsiteY14" fmla="*/ 2959441 h 3230368"/>
              <a:gd name="connsiteX15" fmla="*/ 27079 w 7786328"/>
              <a:gd name="connsiteY15" fmla="*/ 1624960 h 3230368"/>
              <a:gd name="connsiteX16" fmla="*/ 284198 w 7786328"/>
              <a:gd name="connsiteY16" fmla="*/ 1472773 h 3230368"/>
              <a:gd name="connsiteX17" fmla="*/ 2362262 w 7786328"/>
              <a:gd name="connsiteY17" fmla="*/ 1486577 h 3230368"/>
              <a:gd name="connsiteX0" fmla="*/ 2362262 w 7786328"/>
              <a:gd name="connsiteY0" fmla="*/ 1486577 h 3230368"/>
              <a:gd name="connsiteX1" fmla="*/ 2970593 w 7786328"/>
              <a:gd name="connsiteY1" fmla="*/ 1473294 h 3230368"/>
              <a:gd name="connsiteX2" fmla="*/ 2985452 w 7786328"/>
              <a:gd name="connsiteY2" fmla="*/ 1295159 h 3230368"/>
              <a:gd name="connsiteX3" fmla="*/ 2732179 w 7786328"/>
              <a:gd name="connsiteY3" fmla="*/ 177159 h 3230368"/>
              <a:gd name="connsiteX4" fmla="*/ 2798758 w 7786328"/>
              <a:gd name="connsiteY4" fmla="*/ 34710 h 3230368"/>
              <a:gd name="connsiteX5" fmla="*/ 4617859 w 7786328"/>
              <a:gd name="connsiteY5" fmla="*/ 0 h 3230368"/>
              <a:gd name="connsiteX6" fmla="*/ 4808359 w 7786328"/>
              <a:gd name="connsiteY6" fmla="*/ 228600 h 3230368"/>
              <a:gd name="connsiteX7" fmla="*/ 4833034 w 7786328"/>
              <a:gd name="connsiteY7" fmla="*/ 1149302 h 3230368"/>
              <a:gd name="connsiteX8" fmla="*/ 4980078 w 7786328"/>
              <a:gd name="connsiteY8" fmla="*/ 1348734 h 3230368"/>
              <a:gd name="connsiteX9" fmla="*/ 7504204 w 7786328"/>
              <a:gd name="connsiteY9" fmla="*/ 1405884 h 3230368"/>
              <a:gd name="connsiteX10" fmla="*/ 7770634 w 7786328"/>
              <a:gd name="connsiteY10" fmla="*/ 1543727 h 3230368"/>
              <a:gd name="connsiteX11" fmla="*/ 7761109 w 7786328"/>
              <a:gd name="connsiteY11" fmla="*/ 2702266 h 3230368"/>
              <a:gd name="connsiteX12" fmla="*/ 7233334 w 7786328"/>
              <a:gd name="connsiteY12" fmla="*/ 3230041 h 3230368"/>
              <a:gd name="connsiteX13" fmla="*/ 308699 w 7786328"/>
              <a:gd name="connsiteY13" fmla="*/ 3230041 h 3230368"/>
              <a:gd name="connsiteX14" fmla="*/ 0 w 7786328"/>
              <a:gd name="connsiteY14" fmla="*/ 2959441 h 3230368"/>
              <a:gd name="connsiteX15" fmla="*/ 27079 w 7786328"/>
              <a:gd name="connsiteY15" fmla="*/ 1624960 h 3230368"/>
              <a:gd name="connsiteX16" fmla="*/ 284198 w 7786328"/>
              <a:gd name="connsiteY16" fmla="*/ 1472773 h 3230368"/>
              <a:gd name="connsiteX17" fmla="*/ 2362262 w 7786328"/>
              <a:gd name="connsiteY17" fmla="*/ 1486577 h 3230368"/>
              <a:gd name="connsiteX0" fmla="*/ 2362262 w 7786328"/>
              <a:gd name="connsiteY0" fmla="*/ 1486577 h 3230368"/>
              <a:gd name="connsiteX1" fmla="*/ 2970593 w 7786328"/>
              <a:gd name="connsiteY1" fmla="*/ 1473294 h 3230368"/>
              <a:gd name="connsiteX2" fmla="*/ 2985452 w 7786328"/>
              <a:gd name="connsiteY2" fmla="*/ 1295159 h 3230368"/>
              <a:gd name="connsiteX3" fmla="*/ 2732179 w 7786328"/>
              <a:gd name="connsiteY3" fmla="*/ 177159 h 3230368"/>
              <a:gd name="connsiteX4" fmla="*/ 2798758 w 7786328"/>
              <a:gd name="connsiteY4" fmla="*/ 34710 h 3230368"/>
              <a:gd name="connsiteX5" fmla="*/ 4617859 w 7786328"/>
              <a:gd name="connsiteY5" fmla="*/ 0 h 3230368"/>
              <a:gd name="connsiteX6" fmla="*/ 4808359 w 7786328"/>
              <a:gd name="connsiteY6" fmla="*/ 228600 h 3230368"/>
              <a:gd name="connsiteX7" fmla="*/ 4833034 w 7786328"/>
              <a:gd name="connsiteY7" fmla="*/ 1149302 h 3230368"/>
              <a:gd name="connsiteX8" fmla="*/ 4980078 w 7786328"/>
              <a:gd name="connsiteY8" fmla="*/ 1348734 h 3230368"/>
              <a:gd name="connsiteX9" fmla="*/ 7504204 w 7786328"/>
              <a:gd name="connsiteY9" fmla="*/ 1405884 h 3230368"/>
              <a:gd name="connsiteX10" fmla="*/ 7770634 w 7786328"/>
              <a:gd name="connsiteY10" fmla="*/ 1543727 h 3230368"/>
              <a:gd name="connsiteX11" fmla="*/ 7761109 w 7786328"/>
              <a:gd name="connsiteY11" fmla="*/ 2702266 h 3230368"/>
              <a:gd name="connsiteX12" fmla="*/ 7233334 w 7786328"/>
              <a:gd name="connsiteY12" fmla="*/ 3230041 h 3230368"/>
              <a:gd name="connsiteX13" fmla="*/ 308699 w 7786328"/>
              <a:gd name="connsiteY13" fmla="*/ 3230041 h 3230368"/>
              <a:gd name="connsiteX14" fmla="*/ 0 w 7786328"/>
              <a:gd name="connsiteY14" fmla="*/ 2959441 h 3230368"/>
              <a:gd name="connsiteX15" fmla="*/ 27079 w 7786328"/>
              <a:gd name="connsiteY15" fmla="*/ 1624960 h 3230368"/>
              <a:gd name="connsiteX16" fmla="*/ 284198 w 7786328"/>
              <a:gd name="connsiteY16" fmla="*/ 1472773 h 3230368"/>
              <a:gd name="connsiteX17" fmla="*/ 2362262 w 7786328"/>
              <a:gd name="connsiteY17" fmla="*/ 1486577 h 3230368"/>
              <a:gd name="connsiteX0" fmla="*/ 2362262 w 7786328"/>
              <a:gd name="connsiteY0" fmla="*/ 1486577 h 3230368"/>
              <a:gd name="connsiteX1" fmla="*/ 2970593 w 7786328"/>
              <a:gd name="connsiteY1" fmla="*/ 1473294 h 3230368"/>
              <a:gd name="connsiteX2" fmla="*/ 2985452 w 7786328"/>
              <a:gd name="connsiteY2" fmla="*/ 1295159 h 3230368"/>
              <a:gd name="connsiteX3" fmla="*/ 3008569 w 7786328"/>
              <a:gd name="connsiteY3" fmla="*/ 196635 h 3230368"/>
              <a:gd name="connsiteX4" fmla="*/ 2798758 w 7786328"/>
              <a:gd name="connsiteY4" fmla="*/ 34710 h 3230368"/>
              <a:gd name="connsiteX5" fmla="*/ 4617859 w 7786328"/>
              <a:gd name="connsiteY5" fmla="*/ 0 h 3230368"/>
              <a:gd name="connsiteX6" fmla="*/ 4808359 w 7786328"/>
              <a:gd name="connsiteY6" fmla="*/ 228600 h 3230368"/>
              <a:gd name="connsiteX7" fmla="*/ 4833034 w 7786328"/>
              <a:gd name="connsiteY7" fmla="*/ 1149302 h 3230368"/>
              <a:gd name="connsiteX8" fmla="*/ 4980078 w 7786328"/>
              <a:gd name="connsiteY8" fmla="*/ 1348734 h 3230368"/>
              <a:gd name="connsiteX9" fmla="*/ 7504204 w 7786328"/>
              <a:gd name="connsiteY9" fmla="*/ 1405884 h 3230368"/>
              <a:gd name="connsiteX10" fmla="*/ 7770634 w 7786328"/>
              <a:gd name="connsiteY10" fmla="*/ 1543727 h 3230368"/>
              <a:gd name="connsiteX11" fmla="*/ 7761109 w 7786328"/>
              <a:gd name="connsiteY11" fmla="*/ 2702266 h 3230368"/>
              <a:gd name="connsiteX12" fmla="*/ 7233334 w 7786328"/>
              <a:gd name="connsiteY12" fmla="*/ 3230041 h 3230368"/>
              <a:gd name="connsiteX13" fmla="*/ 308699 w 7786328"/>
              <a:gd name="connsiteY13" fmla="*/ 3230041 h 3230368"/>
              <a:gd name="connsiteX14" fmla="*/ 0 w 7786328"/>
              <a:gd name="connsiteY14" fmla="*/ 2959441 h 3230368"/>
              <a:gd name="connsiteX15" fmla="*/ 27079 w 7786328"/>
              <a:gd name="connsiteY15" fmla="*/ 1624960 h 3230368"/>
              <a:gd name="connsiteX16" fmla="*/ 284198 w 7786328"/>
              <a:gd name="connsiteY16" fmla="*/ 1472773 h 3230368"/>
              <a:gd name="connsiteX17" fmla="*/ 2362262 w 7786328"/>
              <a:gd name="connsiteY17" fmla="*/ 1486577 h 3230368"/>
              <a:gd name="connsiteX0" fmla="*/ 2362262 w 7786328"/>
              <a:gd name="connsiteY0" fmla="*/ 1486577 h 3230368"/>
              <a:gd name="connsiteX1" fmla="*/ 2970593 w 7786328"/>
              <a:gd name="connsiteY1" fmla="*/ 1473294 h 3230368"/>
              <a:gd name="connsiteX2" fmla="*/ 2985452 w 7786328"/>
              <a:gd name="connsiteY2" fmla="*/ 1295159 h 3230368"/>
              <a:gd name="connsiteX3" fmla="*/ 2999039 w 7786328"/>
              <a:gd name="connsiteY3" fmla="*/ 216111 h 3230368"/>
              <a:gd name="connsiteX4" fmla="*/ 2798758 w 7786328"/>
              <a:gd name="connsiteY4" fmla="*/ 34710 h 3230368"/>
              <a:gd name="connsiteX5" fmla="*/ 4617859 w 7786328"/>
              <a:gd name="connsiteY5" fmla="*/ 0 h 3230368"/>
              <a:gd name="connsiteX6" fmla="*/ 4808359 w 7786328"/>
              <a:gd name="connsiteY6" fmla="*/ 228600 h 3230368"/>
              <a:gd name="connsiteX7" fmla="*/ 4833034 w 7786328"/>
              <a:gd name="connsiteY7" fmla="*/ 1149302 h 3230368"/>
              <a:gd name="connsiteX8" fmla="*/ 4980078 w 7786328"/>
              <a:gd name="connsiteY8" fmla="*/ 1348734 h 3230368"/>
              <a:gd name="connsiteX9" fmla="*/ 7504204 w 7786328"/>
              <a:gd name="connsiteY9" fmla="*/ 1405884 h 3230368"/>
              <a:gd name="connsiteX10" fmla="*/ 7770634 w 7786328"/>
              <a:gd name="connsiteY10" fmla="*/ 1543727 h 3230368"/>
              <a:gd name="connsiteX11" fmla="*/ 7761109 w 7786328"/>
              <a:gd name="connsiteY11" fmla="*/ 2702266 h 3230368"/>
              <a:gd name="connsiteX12" fmla="*/ 7233334 w 7786328"/>
              <a:gd name="connsiteY12" fmla="*/ 3230041 h 3230368"/>
              <a:gd name="connsiteX13" fmla="*/ 308699 w 7786328"/>
              <a:gd name="connsiteY13" fmla="*/ 3230041 h 3230368"/>
              <a:gd name="connsiteX14" fmla="*/ 0 w 7786328"/>
              <a:gd name="connsiteY14" fmla="*/ 2959441 h 3230368"/>
              <a:gd name="connsiteX15" fmla="*/ 27079 w 7786328"/>
              <a:gd name="connsiteY15" fmla="*/ 1624960 h 3230368"/>
              <a:gd name="connsiteX16" fmla="*/ 284198 w 7786328"/>
              <a:gd name="connsiteY16" fmla="*/ 1472773 h 3230368"/>
              <a:gd name="connsiteX17" fmla="*/ 2362262 w 7786328"/>
              <a:gd name="connsiteY17" fmla="*/ 1486577 h 3230368"/>
              <a:gd name="connsiteX0" fmla="*/ 2362262 w 7786328"/>
              <a:gd name="connsiteY0" fmla="*/ 1486577 h 3230368"/>
              <a:gd name="connsiteX1" fmla="*/ 2970593 w 7786328"/>
              <a:gd name="connsiteY1" fmla="*/ 1473294 h 3230368"/>
              <a:gd name="connsiteX2" fmla="*/ 2985452 w 7786328"/>
              <a:gd name="connsiteY2" fmla="*/ 1295159 h 3230368"/>
              <a:gd name="connsiteX3" fmla="*/ 2999039 w 7786328"/>
              <a:gd name="connsiteY3" fmla="*/ 216111 h 3230368"/>
              <a:gd name="connsiteX4" fmla="*/ 3113271 w 7786328"/>
              <a:gd name="connsiteY4" fmla="*/ 34710 h 3230368"/>
              <a:gd name="connsiteX5" fmla="*/ 4617859 w 7786328"/>
              <a:gd name="connsiteY5" fmla="*/ 0 h 3230368"/>
              <a:gd name="connsiteX6" fmla="*/ 4808359 w 7786328"/>
              <a:gd name="connsiteY6" fmla="*/ 228600 h 3230368"/>
              <a:gd name="connsiteX7" fmla="*/ 4833034 w 7786328"/>
              <a:gd name="connsiteY7" fmla="*/ 1149302 h 3230368"/>
              <a:gd name="connsiteX8" fmla="*/ 4980078 w 7786328"/>
              <a:gd name="connsiteY8" fmla="*/ 1348734 h 3230368"/>
              <a:gd name="connsiteX9" fmla="*/ 7504204 w 7786328"/>
              <a:gd name="connsiteY9" fmla="*/ 1405884 h 3230368"/>
              <a:gd name="connsiteX10" fmla="*/ 7770634 w 7786328"/>
              <a:gd name="connsiteY10" fmla="*/ 1543727 h 3230368"/>
              <a:gd name="connsiteX11" fmla="*/ 7761109 w 7786328"/>
              <a:gd name="connsiteY11" fmla="*/ 2702266 h 3230368"/>
              <a:gd name="connsiteX12" fmla="*/ 7233334 w 7786328"/>
              <a:gd name="connsiteY12" fmla="*/ 3230041 h 3230368"/>
              <a:gd name="connsiteX13" fmla="*/ 308699 w 7786328"/>
              <a:gd name="connsiteY13" fmla="*/ 3230041 h 3230368"/>
              <a:gd name="connsiteX14" fmla="*/ 0 w 7786328"/>
              <a:gd name="connsiteY14" fmla="*/ 2959441 h 3230368"/>
              <a:gd name="connsiteX15" fmla="*/ 27079 w 7786328"/>
              <a:gd name="connsiteY15" fmla="*/ 1624960 h 3230368"/>
              <a:gd name="connsiteX16" fmla="*/ 284198 w 7786328"/>
              <a:gd name="connsiteY16" fmla="*/ 1472773 h 3230368"/>
              <a:gd name="connsiteX17" fmla="*/ 2362262 w 7786328"/>
              <a:gd name="connsiteY17" fmla="*/ 1486577 h 3230368"/>
              <a:gd name="connsiteX0" fmla="*/ 2362262 w 7786328"/>
              <a:gd name="connsiteY0" fmla="*/ 1457363 h 3201154"/>
              <a:gd name="connsiteX1" fmla="*/ 2970593 w 7786328"/>
              <a:gd name="connsiteY1" fmla="*/ 1444080 h 3201154"/>
              <a:gd name="connsiteX2" fmla="*/ 2985452 w 7786328"/>
              <a:gd name="connsiteY2" fmla="*/ 1265945 h 3201154"/>
              <a:gd name="connsiteX3" fmla="*/ 2999039 w 7786328"/>
              <a:gd name="connsiteY3" fmla="*/ 186897 h 3201154"/>
              <a:gd name="connsiteX4" fmla="*/ 3113271 w 7786328"/>
              <a:gd name="connsiteY4" fmla="*/ 5496 h 3201154"/>
              <a:gd name="connsiteX5" fmla="*/ 4617859 w 7786328"/>
              <a:gd name="connsiteY5" fmla="*/ 0 h 3201154"/>
              <a:gd name="connsiteX6" fmla="*/ 4808359 w 7786328"/>
              <a:gd name="connsiteY6" fmla="*/ 199386 h 3201154"/>
              <a:gd name="connsiteX7" fmla="*/ 4833034 w 7786328"/>
              <a:gd name="connsiteY7" fmla="*/ 1120088 h 3201154"/>
              <a:gd name="connsiteX8" fmla="*/ 4980078 w 7786328"/>
              <a:gd name="connsiteY8" fmla="*/ 1319520 h 3201154"/>
              <a:gd name="connsiteX9" fmla="*/ 7504204 w 7786328"/>
              <a:gd name="connsiteY9" fmla="*/ 1376670 h 3201154"/>
              <a:gd name="connsiteX10" fmla="*/ 7770634 w 7786328"/>
              <a:gd name="connsiteY10" fmla="*/ 1514513 h 3201154"/>
              <a:gd name="connsiteX11" fmla="*/ 7761109 w 7786328"/>
              <a:gd name="connsiteY11" fmla="*/ 2673052 h 3201154"/>
              <a:gd name="connsiteX12" fmla="*/ 7233334 w 7786328"/>
              <a:gd name="connsiteY12" fmla="*/ 3200827 h 3201154"/>
              <a:gd name="connsiteX13" fmla="*/ 308699 w 7786328"/>
              <a:gd name="connsiteY13" fmla="*/ 3200827 h 3201154"/>
              <a:gd name="connsiteX14" fmla="*/ 0 w 7786328"/>
              <a:gd name="connsiteY14" fmla="*/ 2930227 h 3201154"/>
              <a:gd name="connsiteX15" fmla="*/ 27079 w 7786328"/>
              <a:gd name="connsiteY15" fmla="*/ 1595746 h 3201154"/>
              <a:gd name="connsiteX16" fmla="*/ 284198 w 7786328"/>
              <a:gd name="connsiteY16" fmla="*/ 1443559 h 3201154"/>
              <a:gd name="connsiteX17" fmla="*/ 2362262 w 7786328"/>
              <a:gd name="connsiteY17" fmla="*/ 1457363 h 3201154"/>
              <a:gd name="connsiteX0" fmla="*/ 2362262 w 7786328"/>
              <a:gd name="connsiteY0" fmla="*/ 1457363 h 3201154"/>
              <a:gd name="connsiteX1" fmla="*/ 2970593 w 7786328"/>
              <a:gd name="connsiteY1" fmla="*/ 1444080 h 3201154"/>
              <a:gd name="connsiteX2" fmla="*/ 2985452 w 7786328"/>
              <a:gd name="connsiteY2" fmla="*/ 1265945 h 3201154"/>
              <a:gd name="connsiteX3" fmla="*/ 2999039 w 7786328"/>
              <a:gd name="connsiteY3" fmla="*/ 186897 h 3201154"/>
              <a:gd name="connsiteX4" fmla="*/ 3113271 w 7786328"/>
              <a:gd name="connsiteY4" fmla="*/ 5496 h 3201154"/>
              <a:gd name="connsiteX5" fmla="*/ 4617859 w 7786328"/>
              <a:gd name="connsiteY5" fmla="*/ 0 h 3201154"/>
              <a:gd name="connsiteX6" fmla="*/ 4770236 w 7786328"/>
              <a:gd name="connsiteY6" fmla="*/ 209124 h 3201154"/>
              <a:gd name="connsiteX7" fmla="*/ 4833034 w 7786328"/>
              <a:gd name="connsiteY7" fmla="*/ 1120088 h 3201154"/>
              <a:gd name="connsiteX8" fmla="*/ 4980078 w 7786328"/>
              <a:gd name="connsiteY8" fmla="*/ 1319520 h 3201154"/>
              <a:gd name="connsiteX9" fmla="*/ 7504204 w 7786328"/>
              <a:gd name="connsiteY9" fmla="*/ 1376670 h 3201154"/>
              <a:gd name="connsiteX10" fmla="*/ 7770634 w 7786328"/>
              <a:gd name="connsiteY10" fmla="*/ 1514513 h 3201154"/>
              <a:gd name="connsiteX11" fmla="*/ 7761109 w 7786328"/>
              <a:gd name="connsiteY11" fmla="*/ 2673052 h 3201154"/>
              <a:gd name="connsiteX12" fmla="*/ 7233334 w 7786328"/>
              <a:gd name="connsiteY12" fmla="*/ 3200827 h 3201154"/>
              <a:gd name="connsiteX13" fmla="*/ 308699 w 7786328"/>
              <a:gd name="connsiteY13" fmla="*/ 3200827 h 3201154"/>
              <a:gd name="connsiteX14" fmla="*/ 0 w 7786328"/>
              <a:gd name="connsiteY14" fmla="*/ 2930227 h 3201154"/>
              <a:gd name="connsiteX15" fmla="*/ 27079 w 7786328"/>
              <a:gd name="connsiteY15" fmla="*/ 1595746 h 3201154"/>
              <a:gd name="connsiteX16" fmla="*/ 284198 w 7786328"/>
              <a:gd name="connsiteY16" fmla="*/ 1443559 h 3201154"/>
              <a:gd name="connsiteX17" fmla="*/ 2362262 w 7786328"/>
              <a:gd name="connsiteY17" fmla="*/ 1457363 h 3201154"/>
              <a:gd name="connsiteX0" fmla="*/ 2362262 w 7786328"/>
              <a:gd name="connsiteY0" fmla="*/ 1457363 h 3201154"/>
              <a:gd name="connsiteX1" fmla="*/ 2970593 w 7786328"/>
              <a:gd name="connsiteY1" fmla="*/ 1444080 h 3201154"/>
              <a:gd name="connsiteX2" fmla="*/ 2985452 w 7786328"/>
              <a:gd name="connsiteY2" fmla="*/ 1265945 h 3201154"/>
              <a:gd name="connsiteX3" fmla="*/ 2999039 w 7786328"/>
              <a:gd name="connsiteY3" fmla="*/ 186897 h 3201154"/>
              <a:gd name="connsiteX4" fmla="*/ 3113271 w 7786328"/>
              <a:gd name="connsiteY4" fmla="*/ 5496 h 3201154"/>
              <a:gd name="connsiteX5" fmla="*/ 4617859 w 7786328"/>
              <a:gd name="connsiteY5" fmla="*/ 0 h 3201154"/>
              <a:gd name="connsiteX6" fmla="*/ 4770236 w 7786328"/>
              <a:gd name="connsiteY6" fmla="*/ 209124 h 3201154"/>
              <a:gd name="connsiteX7" fmla="*/ 4737728 w 7786328"/>
              <a:gd name="connsiteY7" fmla="*/ 1149302 h 3201154"/>
              <a:gd name="connsiteX8" fmla="*/ 4980078 w 7786328"/>
              <a:gd name="connsiteY8" fmla="*/ 1319520 h 3201154"/>
              <a:gd name="connsiteX9" fmla="*/ 7504204 w 7786328"/>
              <a:gd name="connsiteY9" fmla="*/ 1376670 h 3201154"/>
              <a:gd name="connsiteX10" fmla="*/ 7770634 w 7786328"/>
              <a:gd name="connsiteY10" fmla="*/ 1514513 h 3201154"/>
              <a:gd name="connsiteX11" fmla="*/ 7761109 w 7786328"/>
              <a:gd name="connsiteY11" fmla="*/ 2673052 h 3201154"/>
              <a:gd name="connsiteX12" fmla="*/ 7233334 w 7786328"/>
              <a:gd name="connsiteY12" fmla="*/ 3200827 h 3201154"/>
              <a:gd name="connsiteX13" fmla="*/ 308699 w 7786328"/>
              <a:gd name="connsiteY13" fmla="*/ 3200827 h 3201154"/>
              <a:gd name="connsiteX14" fmla="*/ 0 w 7786328"/>
              <a:gd name="connsiteY14" fmla="*/ 2930227 h 3201154"/>
              <a:gd name="connsiteX15" fmla="*/ 27079 w 7786328"/>
              <a:gd name="connsiteY15" fmla="*/ 1595746 h 3201154"/>
              <a:gd name="connsiteX16" fmla="*/ 284198 w 7786328"/>
              <a:gd name="connsiteY16" fmla="*/ 1443559 h 3201154"/>
              <a:gd name="connsiteX17" fmla="*/ 2362262 w 7786328"/>
              <a:gd name="connsiteY17" fmla="*/ 1457363 h 3201154"/>
              <a:gd name="connsiteX0" fmla="*/ 2362262 w 7786328"/>
              <a:gd name="connsiteY0" fmla="*/ 1457363 h 3201154"/>
              <a:gd name="connsiteX1" fmla="*/ 2970593 w 7786328"/>
              <a:gd name="connsiteY1" fmla="*/ 1444080 h 3201154"/>
              <a:gd name="connsiteX2" fmla="*/ 2985452 w 7786328"/>
              <a:gd name="connsiteY2" fmla="*/ 1265945 h 3201154"/>
              <a:gd name="connsiteX3" fmla="*/ 2999039 w 7786328"/>
              <a:gd name="connsiteY3" fmla="*/ 186897 h 3201154"/>
              <a:gd name="connsiteX4" fmla="*/ 3113271 w 7786328"/>
              <a:gd name="connsiteY4" fmla="*/ 5496 h 3201154"/>
              <a:gd name="connsiteX5" fmla="*/ 4617859 w 7786328"/>
              <a:gd name="connsiteY5" fmla="*/ 0 h 3201154"/>
              <a:gd name="connsiteX6" fmla="*/ 4770236 w 7786328"/>
              <a:gd name="connsiteY6" fmla="*/ 209124 h 3201154"/>
              <a:gd name="connsiteX7" fmla="*/ 4737728 w 7786328"/>
              <a:gd name="connsiteY7" fmla="*/ 1149302 h 3201154"/>
              <a:gd name="connsiteX8" fmla="*/ 4980078 w 7786328"/>
              <a:gd name="connsiteY8" fmla="*/ 1319520 h 3201154"/>
              <a:gd name="connsiteX9" fmla="*/ 7504204 w 7786328"/>
              <a:gd name="connsiteY9" fmla="*/ 1376670 h 3201154"/>
              <a:gd name="connsiteX10" fmla="*/ 7770634 w 7786328"/>
              <a:gd name="connsiteY10" fmla="*/ 1514513 h 3201154"/>
              <a:gd name="connsiteX11" fmla="*/ 7761109 w 7786328"/>
              <a:gd name="connsiteY11" fmla="*/ 2673052 h 3201154"/>
              <a:gd name="connsiteX12" fmla="*/ 7233334 w 7786328"/>
              <a:gd name="connsiteY12" fmla="*/ 3200827 h 3201154"/>
              <a:gd name="connsiteX13" fmla="*/ 308699 w 7786328"/>
              <a:gd name="connsiteY13" fmla="*/ 3200827 h 3201154"/>
              <a:gd name="connsiteX14" fmla="*/ 0 w 7786328"/>
              <a:gd name="connsiteY14" fmla="*/ 2930227 h 3201154"/>
              <a:gd name="connsiteX15" fmla="*/ 27079 w 7786328"/>
              <a:gd name="connsiteY15" fmla="*/ 1595746 h 3201154"/>
              <a:gd name="connsiteX16" fmla="*/ 284198 w 7786328"/>
              <a:gd name="connsiteY16" fmla="*/ 1443559 h 3201154"/>
              <a:gd name="connsiteX17" fmla="*/ 2362262 w 7786328"/>
              <a:gd name="connsiteY17" fmla="*/ 1457363 h 3201154"/>
              <a:gd name="connsiteX0" fmla="*/ 2362262 w 7786328"/>
              <a:gd name="connsiteY0" fmla="*/ 1457363 h 3201154"/>
              <a:gd name="connsiteX1" fmla="*/ 2970593 w 7786328"/>
              <a:gd name="connsiteY1" fmla="*/ 1444080 h 3201154"/>
              <a:gd name="connsiteX2" fmla="*/ 2985452 w 7786328"/>
              <a:gd name="connsiteY2" fmla="*/ 1265945 h 3201154"/>
              <a:gd name="connsiteX3" fmla="*/ 2999039 w 7786328"/>
              <a:gd name="connsiteY3" fmla="*/ 186897 h 3201154"/>
              <a:gd name="connsiteX4" fmla="*/ 3113271 w 7786328"/>
              <a:gd name="connsiteY4" fmla="*/ 5496 h 3201154"/>
              <a:gd name="connsiteX5" fmla="*/ 4617859 w 7786328"/>
              <a:gd name="connsiteY5" fmla="*/ 0 h 3201154"/>
              <a:gd name="connsiteX6" fmla="*/ 4770236 w 7786328"/>
              <a:gd name="connsiteY6" fmla="*/ 209124 h 3201154"/>
              <a:gd name="connsiteX7" fmla="*/ 4794913 w 7786328"/>
              <a:gd name="connsiteY7" fmla="*/ 1149302 h 3201154"/>
              <a:gd name="connsiteX8" fmla="*/ 4980078 w 7786328"/>
              <a:gd name="connsiteY8" fmla="*/ 1319520 h 3201154"/>
              <a:gd name="connsiteX9" fmla="*/ 7504204 w 7786328"/>
              <a:gd name="connsiteY9" fmla="*/ 1376670 h 3201154"/>
              <a:gd name="connsiteX10" fmla="*/ 7770634 w 7786328"/>
              <a:gd name="connsiteY10" fmla="*/ 1514513 h 3201154"/>
              <a:gd name="connsiteX11" fmla="*/ 7761109 w 7786328"/>
              <a:gd name="connsiteY11" fmla="*/ 2673052 h 3201154"/>
              <a:gd name="connsiteX12" fmla="*/ 7233334 w 7786328"/>
              <a:gd name="connsiteY12" fmla="*/ 3200827 h 3201154"/>
              <a:gd name="connsiteX13" fmla="*/ 308699 w 7786328"/>
              <a:gd name="connsiteY13" fmla="*/ 3200827 h 3201154"/>
              <a:gd name="connsiteX14" fmla="*/ 0 w 7786328"/>
              <a:gd name="connsiteY14" fmla="*/ 2930227 h 3201154"/>
              <a:gd name="connsiteX15" fmla="*/ 27079 w 7786328"/>
              <a:gd name="connsiteY15" fmla="*/ 1595746 h 3201154"/>
              <a:gd name="connsiteX16" fmla="*/ 284198 w 7786328"/>
              <a:gd name="connsiteY16" fmla="*/ 1443559 h 3201154"/>
              <a:gd name="connsiteX17" fmla="*/ 2362262 w 7786328"/>
              <a:gd name="connsiteY17" fmla="*/ 1457363 h 3201154"/>
              <a:gd name="connsiteX0" fmla="*/ 2362262 w 7786328"/>
              <a:gd name="connsiteY0" fmla="*/ 1457363 h 3201154"/>
              <a:gd name="connsiteX1" fmla="*/ 2970593 w 7786328"/>
              <a:gd name="connsiteY1" fmla="*/ 1444080 h 3201154"/>
              <a:gd name="connsiteX2" fmla="*/ 2985452 w 7786328"/>
              <a:gd name="connsiteY2" fmla="*/ 1265945 h 3201154"/>
              <a:gd name="connsiteX3" fmla="*/ 2999039 w 7786328"/>
              <a:gd name="connsiteY3" fmla="*/ 186897 h 3201154"/>
              <a:gd name="connsiteX4" fmla="*/ 3113271 w 7786328"/>
              <a:gd name="connsiteY4" fmla="*/ 5496 h 3201154"/>
              <a:gd name="connsiteX5" fmla="*/ 4617859 w 7786328"/>
              <a:gd name="connsiteY5" fmla="*/ 0 h 3201154"/>
              <a:gd name="connsiteX6" fmla="*/ 4770236 w 7786328"/>
              <a:gd name="connsiteY6" fmla="*/ 209124 h 3201154"/>
              <a:gd name="connsiteX7" fmla="*/ 4766321 w 7786328"/>
              <a:gd name="connsiteY7" fmla="*/ 1139564 h 3201154"/>
              <a:gd name="connsiteX8" fmla="*/ 4980078 w 7786328"/>
              <a:gd name="connsiteY8" fmla="*/ 1319520 h 3201154"/>
              <a:gd name="connsiteX9" fmla="*/ 7504204 w 7786328"/>
              <a:gd name="connsiteY9" fmla="*/ 1376670 h 3201154"/>
              <a:gd name="connsiteX10" fmla="*/ 7770634 w 7786328"/>
              <a:gd name="connsiteY10" fmla="*/ 1514513 h 3201154"/>
              <a:gd name="connsiteX11" fmla="*/ 7761109 w 7786328"/>
              <a:gd name="connsiteY11" fmla="*/ 2673052 h 3201154"/>
              <a:gd name="connsiteX12" fmla="*/ 7233334 w 7786328"/>
              <a:gd name="connsiteY12" fmla="*/ 3200827 h 3201154"/>
              <a:gd name="connsiteX13" fmla="*/ 308699 w 7786328"/>
              <a:gd name="connsiteY13" fmla="*/ 3200827 h 3201154"/>
              <a:gd name="connsiteX14" fmla="*/ 0 w 7786328"/>
              <a:gd name="connsiteY14" fmla="*/ 2930227 h 3201154"/>
              <a:gd name="connsiteX15" fmla="*/ 27079 w 7786328"/>
              <a:gd name="connsiteY15" fmla="*/ 1595746 h 3201154"/>
              <a:gd name="connsiteX16" fmla="*/ 284198 w 7786328"/>
              <a:gd name="connsiteY16" fmla="*/ 1443559 h 3201154"/>
              <a:gd name="connsiteX17" fmla="*/ 2362262 w 7786328"/>
              <a:gd name="connsiteY17" fmla="*/ 1457363 h 3201154"/>
              <a:gd name="connsiteX0" fmla="*/ 2362262 w 7786328"/>
              <a:gd name="connsiteY0" fmla="*/ 1457363 h 3201154"/>
              <a:gd name="connsiteX1" fmla="*/ 2970593 w 7786328"/>
              <a:gd name="connsiteY1" fmla="*/ 1444080 h 3201154"/>
              <a:gd name="connsiteX2" fmla="*/ 2985452 w 7786328"/>
              <a:gd name="connsiteY2" fmla="*/ 1265945 h 3201154"/>
              <a:gd name="connsiteX3" fmla="*/ 2999039 w 7786328"/>
              <a:gd name="connsiteY3" fmla="*/ 186897 h 3201154"/>
              <a:gd name="connsiteX4" fmla="*/ 3113271 w 7786328"/>
              <a:gd name="connsiteY4" fmla="*/ 5496 h 3201154"/>
              <a:gd name="connsiteX5" fmla="*/ 4617859 w 7786328"/>
              <a:gd name="connsiteY5" fmla="*/ 0 h 3201154"/>
              <a:gd name="connsiteX6" fmla="*/ 4770236 w 7786328"/>
              <a:gd name="connsiteY6" fmla="*/ 209124 h 3201154"/>
              <a:gd name="connsiteX7" fmla="*/ 4766321 w 7786328"/>
              <a:gd name="connsiteY7" fmla="*/ 1139564 h 3201154"/>
              <a:gd name="connsiteX8" fmla="*/ 5123039 w 7786328"/>
              <a:gd name="connsiteY8" fmla="*/ 1397425 h 3201154"/>
              <a:gd name="connsiteX9" fmla="*/ 7504204 w 7786328"/>
              <a:gd name="connsiteY9" fmla="*/ 1376670 h 3201154"/>
              <a:gd name="connsiteX10" fmla="*/ 7770634 w 7786328"/>
              <a:gd name="connsiteY10" fmla="*/ 1514513 h 3201154"/>
              <a:gd name="connsiteX11" fmla="*/ 7761109 w 7786328"/>
              <a:gd name="connsiteY11" fmla="*/ 2673052 h 3201154"/>
              <a:gd name="connsiteX12" fmla="*/ 7233334 w 7786328"/>
              <a:gd name="connsiteY12" fmla="*/ 3200827 h 3201154"/>
              <a:gd name="connsiteX13" fmla="*/ 308699 w 7786328"/>
              <a:gd name="connsiteY13" fmla="*/ 3200827 h 3201154"/>
              <a:gd name="connsiteX14" fmla="*/ 0 w 7786328"/>
              <a:gd name="connsiteY14" fmla="*/ 2930227 h 3201154"/>
              <a:gd name="connsiteX15" fmla="*/ 27079 w 7786328"/>
              <a:gd name="connsiteY15" fmla="*/ 1595746 h 3201154"/>
              <a:gd name="connsiteX16" fmla="*/ 284198 w 7786328"/>
              <a:gd name="connsiteY16" fmla="*/ 1443559 h 3201154"/>
              <a:gd name="connsiteX17" fmla="*/ 2362262 w 7786328"/>
              <a:gd name="connsiteY17" fmla="*/ 1457363 h 3201154"/>
              <a:gd name="connsiteX0" fmla="*/ 2362262 w 7799954"/>
              <a:gd name="connsiteY0" fmla="*/ 1457363 h 3201154"/>
              <a:gd name="connsiteX1" fmla="*/ 2970593 w 7799954"/>
              <a:gd name="connsiteY1" fmla="*/ 1444080 h 3201154"/>
              <a:gd name="connsiteX2" fmla="*/ 2985452 w 7799954"/>
              <a:gd name="connsiteY2" fmla="*/ 1265945 h 3201154"/>
              <a:gd name="connsiteX3" fmla="*/ 2999039 w 7799954"/>
              <a:gd name="connsiteY3" fmla="*/ 186897 h 3201154"/>
              <a:gd name="connsiteX4" fmla="*/ 3113271 w 7799954"/>
              <a:gd name="connsiteY4" fmla="*/ 5496 h 3201154"/>
              <a:gd name="connsiteX5" fmla="*/ 4617859 w 7799954"/>
              <a:gd name="connsiteY5" fmla="*/ 0 h 3201154"/>
              <a:gd name="connsiteX6" fmla="*/ 4770236 w 7799954"/>
              <a:gd name="connsiteY6" fmla="*/ 209124 h 3201154"/>
              <a:gd name="connsiteX7" fmla="*/ 4766321 w 7799954"/>
              <a:gd name="connsiteY7" fmla="*/ 1139564 h 3201154"/>
              <a:gd name="connsiteX8" fmla="*/ 5123039 w 7799954"/>
              <a:gd name="connsiteY8" fmla="*/ 1397425 h 3201154"/>
              <a:gd name="connsiteX9" fmla="*/ 7532797 w 7799954"/>
              <a:gd name="connsiteY9" fmla="*/ 1405884 h 3201154"/>
              <a:gd name="connsiteX10" fmla="*/ 7770634 w 7799954"/>
              <a:gd name="connsiteY10" fmla="*/ 1514513 h 3201154"/>
              <a:gd name="connsiteX11" fmla="*/ 7761109 w 7799954"/>
              <a:gd name="connsiteY11" fmla="*/ 2673052 h 3201154"/>
              <a:gd name="connsiteX12" fmla="*/ 7233334 w 7799954"/>
              <a:gd name="connsiteY12" fmla="*/ 3200827 h 3201154"/>
              <a:gd name="connsiteX13" fmla="*/ 308699 w 7799954"/>
              <a:gd name="connsiteY13" fmla="*/ 3200827 h 3201154"/>
              <a:gd name="connsiteX14" fmla="*/ 0 w 7799954"/>
              <a:gd name="connsiteY14" fmla="*/ 2930227 h 3201154"/>
              <a:gd name="connsiteX15" fmla="*/ 27079 w 7799954"/>
              <a:gd name="connsiteY15" fmla="*/ 1595746 h 3201154"/>
              <a:gd name="connsiteX16" fmla="*/ 284198 w 7799954"/>
              <a:gd name="connsiteY16" fmla="*/ 1443559 h 3201154"/>
              <a:gd name="connsiteX17" fmla="*/ 2362262 w 7799954"/>
              <a:gd name="connsiteY17" fmla="*/ 1457363 h 3201154"/>
              <a:gd name="connsiteX0" fmla="*/ 2362262 w 7766923"/>
              <a:gd name="connsiteY0" fmla="*/ 1457363 h 3201154"/>
              <a:gd name="connsiteX1" fmla="*/ 2970593 w 7766923"/>
              <a:gd name="connsiteY1" fmla="*/ 1444080 h 3201154"/>
              <a:gd name="connsiteX2" fmla="*/ 2985452 w 7766923"/>
              <a:gd name="connsiteY2" fmla="*/ 1265945 h 3201154"/>
              <a:gd name="connsiteX3" fmla="*/ 2999039 w 7766923"/>
              <a:gd name="connsiteY3" fmla="*/ 186897 h 3201154"/>
              <a:gd name="connsiteX4" fmla="*/ 3113271 w 7766923"/>
              <a:gd name="connsiteY4" fmla="*/ 5496 h 3201154"/>
              <a:gd name="connsiteX5" fmla="*/ 4617859 w 7766923"/>
              <a:gd name="connsiteY5" fmla="*/ 0 h 3201154"/>
              <a:gd name="connsiteX6" fmla="*/ 4770236 w 7766923"/>
              <a:gd name="connsiteY6" fmla="*/ 209124 h 3201154"/>
              <a:gd name="connsiteX7" fmla="*/ 4766321 w 7766923"/>
              <a:gd name="connsiteY7" fmla="*/ 1139564 h 3201154"/>
              <a:gd name="connsiteX8" fmla="*/ 5123039 w 7766923"/>
              <a:gd name="connsiteY8" fmla="*/ 1397425 h 3201154"/>
              <a:gd name="connsiteX9" fmla="*/ 7532797 w 7766923"/>
              <a:gd name="connsiteY9" fmla="*/ 1405884 h 3201154"/>
              <a:gd name="connsiteX10" fmla="*/ 7694389 w 7766923"/>
              <a:gd name="connsiteY10" fmla="*/ 1553465 h 3201154"/>
              <a:gd name="connsiteX11" fmla="*/ 7761109 w 7766923"/>
              <a:gd name="connsiteY11" fmla="*/ 2673052 h 3201154"/>
              <a:gd name="connsiteX12" fmla="*/ 7233334 w 7766923"/>
              <a:gd name="connsiteY12" fmla="*/ 3200827 h 3201154"/>
              <a:gd name="connsiteX13" fmla="*/ 308699 w 7766923"/>
              <a:gd name="connsiteY13" fmla="*/ 3200827 h 3201154"/>
              <a:gd name="connsiteX14" fmla="*/ 0 w 7766923"/>
              <a:gd name="connsiteY14" fmla="*/ 2930227 h 3201154"/>
              <a:gd name="connsiteX15" fmla="*/ 27079 w 7766923"/>
              <a:gd name="connsiteY15" fmla="*/ 1595746 h 3201154"/>
              <a:gd name="connsiteX16" fmla="*/ 284198 w 7766923"/>
              <a:gd name="connsiteY16" fmla="*/ 1443559 h 3201154"/>
              <a:gd name="connsiteX17" fmla="*/ 2362262 w 7766923"/>
              <a:gd name="connsiteY17" fmla="*/ 1457363 h 3201154"/>
              <a:gd name="connsiteX0" fmla="*/ 2362262 w 8008907"/>
              <a:gd name="connsiteY0" fmla="*/ 1457363 h 3201154"/>
              <a:gd name="connsiteX1" fmla="*/ 2970593 w 8008907"/>
              <a:gd name="connsiteY1" fmla="*/ 1444080 h 3201154"/>
              <a:gd name="connsiteX2" fmla="*/ 2985452 w 8008907"/>
              <a:gd name="connsiteY2" fmla="*/ 1265945 h 3201154"/>
              <a:gd name="connsiteX3" fmla="*/ 2999039 w 8008907"/>
              <a:gd name="connsiteY3" fmla="*/ 186897 h 3201154"/>
              <a:gd name="connsiteX4" fmla="*/ 3113271 w 8008907"/>
              <a:gd name="connsiteY4" fmla="*/ 5496 h 3201154"/>
              <a:gd name="connsiteX5" fmla="*/ 4617859 w 8008907"/>
              <a:gd name="connsiteY5" fmla="*/ 0 h 3201154"/>
              <a:gd name="connsiteX6" fmla="*/ 4770236 w 8008907"/>
              <a:gd name="connsiteY6" fmla="*/ 209124 h 3201154"/>
              <a:gd name="connsiteX7" fmla="*/ 4766321 w 8008907"/>
              <a:gd name="connsiteY7" fmla="*/ 1139564 h 3201154"/>
              <a:gd name="connsiteX8" fmla="*/ 5123039 w 8008907"/>
              <a:gd name="connsiteY8" fmla="*/ 1397425 h 3201154"/>
              <a:gd name="connsiteX9" fmla="*/ 7532797 w 8008907"/>
              <a:gd name="connsiteY9" fmla="*/ 1405884 h 3201154"/>
              <a:gd name="connsiteX10" fmla="*/ 7694389 w 8008907"/>
              <a:gd name="connsiteY10" fmla="*/ 1553465 h 3201154"/>
              <a:gd name="connsiteX11" fmla="*/ 8008907 w 8008907"/>
              <a:gd name="connsiteY11" fmla="*/ 2663314 h 3201154"/>
              <a:gd name="connsiteX12" fmla="*/ 7233334 w 8008907"/>
              <a:gd name="connsiteY12" fmla="*/ 3200827 h 3201154"/>
              <a:gd name="connsiteX13" fmla="*/ 308699 w 8008907"/>
              <a:gd name="connsiteY13" fmla="*/ 3200827 h 3201154"/>
              <a:gd name="connsiteX14" fmla="*/ 0 w 8008907"/>
              <a:gd name="connsiteY14" fmla="*/ 2930227 h 3201154"/>
              <a:gd name="connsiteX15" fmla="*/ 27079 w 8008907"/>
              <a:gd name="connsiteY15" fmla="*/ 1595746 h 3201154"/>
              <a:gd name="connsiteX16" fmla="*/ 284198 w 8008907"/>
              <a:gd name="connsiteY16" fmla="*/ 1443559 h 3201154"/>
              <a:gd name="connsiteX17" fmla="*/ 2362262 w 8008907"/>
              <a:gd name="connsiteY17" fmla="*/ 1457363 h 3201154"/>
              <a:gd name="connsiteX0" fmla="*/ 2362262 w 7766923"/>
              <a:gd name="connsiteY0" fmla="*/ 1457363 h 3201154"/>
              <a:gd name="connsiteX1" fmla="*/ 2970593 w 7766923"/>
              <a:gd name="connsiteY1" fmla="*/ 1444080 h 3201154"/>
              <a:gd name="connsiteX2" fmla="*/ 2985452 w 7766923"/>
              <a:gd name="connsiteY2" fmla="*/ 1265945 h 3201154"/>
              <a:gd name="connsiteX3" fmla="*/ 2999039 w 7766923"/>
              <a:gd name="connsiteY3" fmla="*/ 186897 h 3201154"/>
              <a:gd name="connsiteX4" fmla="*/ 3113271 w 7766923"/>
              <a:gd name="connsiteY4" fmla="*/ 5496 h 3201154"/>
              <a:gd name="connsiteX5" fmla="*/ 4617859 w 7766923"/>
              <a:gd name="connsiteY5" fmla="*/ 0 h 3201154"/>
              <a:gd name="connsiteX6" fmla="*/ 4770236 w 7766923"/>
              <a:gd name="connsiteY6" fmla="*/ 209124 h 3201154"/>
              <a:gd name="connsiteX7" fmla="*/ 4766321 w 7766923"/>
              <a:gd name="connsiteY7" fmla="*/ 1139564 h 3201154"/>
              <a:gd name="connsiteX8" fmla="*/ 5123039 w 7766923"/>
              <a:gd name="connsiteY8" fmla="*/ 1397425 h 3201154"/>
              <a:gd name="connsiteX9" fmla="*/ 7532797 w 7766923"/>
              <a:gd name="connsiteY9" fmla="*/ 1405884 h 3201154"/>
              <a:gd name="connsiteX10" fmla="*/ 7694389 w 7766923"/>
              <a:gd name="connsiteY10" fmla="*/ 1553465 h 3201154"/>
              <a:gd name="connsiteX11" fmla="*/ 7684864 w 7766923"/>
              <a:gd name="connsiteY11" fmla="*/ 2673052 h 3201154"/>
              <a:gd name="connsiteX12" fmla="*/ 7233334 w 7766923"/>
              <a:gd name="connsiteY12" fmla="*/ 3200827 h 3201154"/>
              <a:gd name="connsiteX13" fmla="*/ 308699 w 7766923"/>
              <a:gd name="connsiteY13" fmla="*/ 3200827 h 3201154"/>
              <a:gd name="connsiteX14" fmla="*/ 0 w 7766923"/>
              <a:gd name="connsiteY14" fmla="*/ 2930227 h 3201154"/>
              <a:gd name="connsiteX15" fmla="*/ 27079 w 7766923"/>
              <a:gd name="connsiteY15" fmla="*/ 1595746 h 3201154"/>
              <a:gd name="connsiteX16" fmla="*/ 284198 w 7766923"/>
              <a:gd name="connsiteY16" fmla="*/ 1443559 h 3201154"/>
              <a:gd name="connsiteX17" fmla="*/ 2362262 w 7766923"/>
              <a:gd name="connsiteY17" fmla="*/ 1457363 h 3201154"/>
              <a:gd name="connsiteX0" fmla="*/ 2362262 w 7766923"/>
              <a:gd name="connsiteY0" fmla="*/ 1457363 h 3201154"/>
              <a:gd name="connsiteX1" fmla="*/ 2970593 w 7766923"/>
              <a:gd name="connsiteY1" fmla="*/ 1444080 h 3201154"/>
              <a:gd name="connsiteX2" fmla="*/ 2985452 w 7766923"/>
              <a:gd name="connsiteY2" fmla="*/ 1265945 h 3201154"/>
              <a:gd name="connsiteX3" fmla="*/ 2999039 w 7766923"/>
              <a:gd name="connsiteY3" fmla="*/ 186897 h 3201154"/>
              <a:gd name="connsiteX4" fmla="*/ 3113271 w 7766923"/>
              <a:gd name="connsiteY4" fmla="*/ 5496 h 3201154"/>
              <a:gd name="connsiteX5" fmla="*/ 4617859 w 7766923"/>
              <a:gd name="connsiteY5" fmla="*/ 0 h 3201154"/>
              <a:gd name="connsiteX6" fmla="*/ 4770236 w 7766923"/>
              <a:gd name="connsiteY6" fmla="*/ 209124 h 3201154"/>
              <a:gd name="connsiteX7" fmla="*/ 4766321 w 7766923"/>
              <a:gd name="connsiteY7" fmla="*/ 1139564 h 3201154"/>
              <a:gd name="connsiteX8" fmla="*/ 5123039 w 7766923"/>
              <a:gd name="connsiteY8" fmla="*/ 1397425 h 3201154"/>
              <a:gd name="connsiteX9" fmla="*/ 7532797 w 7766923"/>
              <a:gd name="connsiteY9" fmla="*/ 1405884 h 3201154"/>
              <a:gd name="connsiteX10" fmla="*/ 7694389 w 7766923"/>
              <a:gd name="connsiteY10" fmla="*/ 1553465 h 3201154"/>
              <a:gd name="connsiteX11" fmla="*/ 7684864 w 7766923"/>
              <a:gd name="connsiteY11" fmla="*/ 2673052 h 3201154"/>
              <a:gd name="connsiteX12" fmla="*/ 7376294 w 7766923"/>
              <a:gd name="connsiteY12" fmla="*/ 3191089 h 3201154"/>
              <a:gd name="connsiteX13" fmla="*/ 308699 w 7766923"/>
              <a:gd name="connsiteY13" fmla="*/ 3200827 h 3201154"/>
              <a:gd name="connsiteX14" fmla="*/ 0 w 7766923"/>
              <a:gd name="connsiteY14" fmla="*/ 2930227 h 3201154"/>
              <a:gd name="connsiteX15" fmla="*/ 27079 w 7766923"/>
              <a:gd name="connsiteY15" fmla="*/ 1595746 h 3201154"/>
              <a:gd name="connsiteX16" fmla="*/ 284198 w 7766923"/>
              <a:gd name="connsiteY16" fmla="*/ 1443559 h 3201154"/>
              <a:gd name="connsiteX17" fmla="*/ 2362262 w 7766923"/>
              <a:gd name="connsiteY17" fmla="*/ 1457363 h 3201154"/>
              <a:gd name="connsiteX0" fmla="*/ 2362262 w 7766923"/>
              <a:gd name="connsiteY0" fmla="*/ 1457363 h 3201154"/>
              <a:gd name="connsiteX1" fmla="*/ 2970593 w 7766923"/>
              <a:gd name="connsiteY1" fmla="*/ 1444080 h 3201154"/>
              <a:gd name="connsiteX2" fmla="*/ 2985452 w 7766923"/>
              <a:gd name="connsiteY2" fmla="*/ 1265945 h 3201154"/>
              <a:gd name="connsiteX3" fmla="*/ 2999039 w 7766923"/>
              <a:gd name="connsiteY3" fmla="*/ 186897 h 3201154"/>
              <a:gd name="connsiteX4" fmla="*/ 3113271 w 7766923"/>
              <a:gd name="connsiteY4" fmla="*/ 5496 h 3201154"/>
              <a:gd name="connsiteX5" fmla="*/ 4617859 w 7766923"/>
              <a:gd name="connsiteY5" fmla="*/ 0 h 3201154"/>
              <a:gd name="connsiteX6" fmla="*/ 4770236 w 7766923"/>
              <a:gd name="connsiteY6" fmla="*/ 209124 h 3201154"/>
              <a:gd name="connsiteX7" fmla="*/ 4766321 w 7766923"/>
              <a:gd name="connsiteY7" fmla="*/ 1139564 h 3201154"/>
              <a:gd name="connsiteX8" fmla="*/ 5123039 w 7766923"/>
              <a:gd name="connsiteY8" fmla="*/ 1397425 h 3201154"/>
              <a:gd name="connsiteX9" fmla="*/ 7532797 w 7766923"/>
              <a:gd name="connsiteY9" fmla="*/ 1405884 h 3201154"/>
              <a:gd name="connsiteX10" fmla="*/ 7694389 w 7766923"/>
              <a:gd name="connsiteY10" fmla="*/ 1553465 h 3201154"/>
              <a:gd name="connsiteX11" fmla="*/ 7694395 w 7766923"/>
              <a:gd name="connsiteY11" fmla="*/ 2906765 h 3201154"/>
              <a:gd name="connsiteX12" fmla="*/ 7376294 w 7766923"/>
              <a:gd name="connsiteY12" fmla="*/ 3191089 h 3201154"/>
              <a:gd name="connsiteX13" fmla="*/ 308699 w 7766923"/>
              <a:gd name="connsiteY13" fmla="*/ 3200827 h 3201154"/>
              <a:gd name="connsiteX14" fmla="*/ 0 w 7766923"/>
              <a:gd name="connsiteY14" fmla="*/ 2930227 h 3201154"/>
              <a:gd name="connsiteX15" fmla="*/ 27079 w 7766923"/>
              <a:gd name="connsiteY15" fmla="*/ 1595746 h 3201154"/>
              <a:gd name="connsiteX16" fmla="*/ 284198 w 7766923"/>
              <a:gd name="connsiteY16" fmla="*/ 1443559 h 3201154"/>
              <a:gd name="connsiteX17" fmla="*/ 2362262 w 7766923"/>
              <a:gd name="connsiteY17" fmla="*/ 1457363 h 3201154"/>
              <a:gd name="connsiteX0" fmla="*/ 2362262 w 7766923"/>
              <a:gd name="connsiteY0" fmla="*/ 1457363 h 3201154"/>
              <a:gd name="connsiteX1" fmla="*/ 2970593 w 7766923"/>
              <a:gd name="connsiteY1" fmla="*/ 1444080 h 3201154"/>
              <a:gd name="connsiteX2" fmla="*/ 2985452 w 7766923"/>
              <a:gd name="connsiteY2" fmla="*/ 1265945 h 3201154"/>
              <a:gd name="connsiteX3" fmla="*/ 2999039 w 7766923"/>
              <a:gd name="connsiteY3" fmla="*/ 186897 h 3201154"/>
              <a:gd name="connsiteX4" fmla="*/ 3113271 w 7766923"/>
              <a:gd name="connsiteY4" fmla="*/ 5496 h 3201154"/>
              <a:gd name="connsiteX5" fmla="*/ 4617859 w 7766923"/>
              <a:gd name="connsiteY5" fmla="*/ 0 h 3201154"/>
              <a:gd name="connsiteX6" fmla="*/ 4770236 w 7766923"/>
              <a:gd name="connsiteY6" fmla="*/ 209124 h 3201154"/>
              <a:gd name="connsiteX7" fmla="*/ 4766321 w 7766923"/>
              <a:gd name="connsiteY7" fmla="*/ 1139564 h 3201154"/>
              <a:gd name="connsiteX8" fmla="*/ 5065855 w 7766923"/>
              <a:gd name="connsiteY8" fmla="*/ 1358473 h 3201154"/>
              <a:gd name="connsiteX9" fmla="*/ 7532797 w 7766923"/>
              <a:gd name="connsiteY9" fmla="*/ 1405884 h 3201154"/>
              <a:gd name="connsiteX10" fmla="*/ 7694389 w 7766923"/>
              <a:gd name="connsiteY10" fmla="*/ 1553465 h 3201154"/>
              <a:gd name="connsiteX11" fmla="*/ 7694395 w 7766923"/>
              <a:gd name="connsiteY11" fmla="*/ 2906765 h 3201154"/>
              <a:gd name="connsiteX12" fmla="*/ 7376294 w 7766923"/>
              <a:gd name="connsiteY12" fmla="*/ 3191089 h 3201154"/>
              <a:gd name="connsiteX13" fmla="*/ 308699 w 7766923"/>
              <a:gd name="connsiteY13" fmla="*/ 3200827 h 3201154"/>
              <a:gd name="connsiteX14" fmla="*/ 0 w 7766923"/>
              <a:gd name="connsiteY14" fmla="*/ 2930227 h 3201154"/>
              <a:gd name="connsiteX15" fmla="*/ 27079 w 7766923"/>
              <a:gd name="connsiteY15" fmla="*/ 1595746 h 3201154"/>
              <a:gd name="connsiteX16" fmla="*/ 284198 w 7766923"/>
              <a:gd name="connsiteY16" fmla="*/ 1443559 h 3201154"/>
              <a:gd name="connsiteX17" fmla="*/ 2362262 w 7766923"/>
              <a:gd name="connsiteY17" fmla="*/ 1457363 h 3201154"/>
              <a:gd name="connsiteX0" fmla="*/ 2362262 w 7766923"/>
              <a:gd name="connsiteY0" fmla="*/ 1457363 h 3201154"/>
              <a:gd name="connsiteX1" fmla="*/ 2970593 w 7766923"/>
              <a:gd name="connsiteY1" fmla="*/ 1444080 h 3201154"/>
              <a:gd name="connsiteX2" fmla="*/ 2985452 w 7766923"/>
              <a:gd name="connsiteY2" fmla="*/ 1265945 h 3201154"/>
              <a:gd name="connsiteX3" fmla="*/ 2999039 w 7766923"/>
              <a:gd name="connsiteY3" fmla="*/ 186897 h 3201154"/>
              <a:gd name="connsiteX4" fmla="*/ 3113271 w 7766923"/>
              <a:gd name="connsiteY4" fmla="*/ 5496 h 3201154"/>
              <a:gd name="connsiteX5" fmla="*/ 4617859 w 7766923"/>
              <a:gd name="connsiteY5" fmla="*/ 0 h 3201154"/>
              <a:gd name="connsiteX6" fmla="*/ 4770236 w 7766923"/>
              <a:gd name="connsiteY6" fmla="*/ 209124 h 3201154"/>
              <a:gd name="connsiteX7" fmla="*/ 4766321 w 7766923"/>
              <a:gd name="connsiteY7" fmla="*/ 1139564 h 3201154"/>
              <a:gd name="connsiteX8" fmla="*/ 5065855 w 7766923"/>
              <a:gd name="connsiteY8" fmla="*/ 1377949 h 3201154"/>
              <a:gd name="connsiteX9" fmla="*/ 7532797 w 7766923"/>
              <a:gd name="connsiteY9" fmla="*/ 1405884 h 3201154"/>
              <a:gd name="connsiteX10" fmla="*/ 7694389 w 7766923"/>
              <a:gd name="connsiteY10" fmla="*/ 1553465 h 3201154"/>
              <a:gd name="connsiteX11" fmla="*/ 7694395 w 7766923"/>
              <a:gd name="connsiteY11" fmla="*/ 2906765 h 3201154"/>
              <a:gd name="connsiteX12" fmla="*/ 7376294 w 7766923"/>
              <a:gd name="connsiteY12" fmla="*/ 3191089 h 3201154"/>
              <a:gd name="connsiteX13" fmla="*/ 308699 w 7766923"/>
              <a:gd name="connsiteY13" fmla="*/ 3200827 h 3201154"/>
              <a:gd name="connsiteX14" fmla="*/ 0 w 7766923"/>
              <a:gd name="connsiteY14" fmla="*/ 2930227 h 3201154"/>
              <a:gd name="connsiteX15" fmla="*/ 27079 w 7766923"/>
              <a:gd name="connsiteY15" fmla="*/ 1595746 h 3201154"/>
              <a:gd name="connsiteX16" fmla="*/ 284198 w 7766923"/>
              <a:gd name="connsiteY16" fmla="*/ 1443559 h 3201154"/>
              <a:gd name="connsiteX17" fmla="*/ 2362262 w 7766923"/>
              <a:gd name="connsiteY17" fmla="*/ 1457363 h 3201154"/>
              <a:gd name="connsiteX0" fmla="*/ 2362262 w 7766923"/>
              <a:gd name="connsiteY0" fmla="*/ 1457363 h 3201154"/>
              <a:gd name="connsiteX1" fmla="*/ 2970593 w 7766923"/>
              <a:gd name="connsiteY1" fmla="*/ 1444080 h 3201154"/>
              <a:gd name="connsiteX2" fmla="*/ 2985452 w 7766923"/>
              <a:gd name="connsiteY2" fmla="*/ 1265945 h 3201154"/>
              <a:gd name="connsiteX3" fmla="*/ 2999039 w 7766923"/>
              <a:gd name="connsiteY3" fmla="*/ 186897 h 3201154"/>
              <a:gd name="connsiteX4" fmla="*/ 3113271 w 7766923"/>
              <a:gd name="connsiteY4" fmla="*/ 5496 h 3201154"/>
              <a:gd name="connsiteX5" fmla="*/ 4617859 w 7766923"/>
              <a:gd name="connsiteY5" fmla="*/ 0 h 3201154"/>
              <a:gd name="connsiteX6" fmla="*/ 4770236 w 7766923"/>
              <a:gd name="connsiteY6" fmla="*/ 209124 h 3201154"/>
              <a:gd name="connsiteX7" fmla="*/ 4766322 w 7766923"/>
              <a:gd name="connsiteY7" fmla="*/ 1139564 h 3201154"/>
              <a:gd name="connsiteX8" fmla="*/ 5065855 w 7766923"/>
              <a:gd name="connsiteY8" fmla="*/ 1377949 h 3201154"/>
              <a:gd name="connsiteX9" fmla="*/ 7532797 w 7766923"/>
              <a:gd name="connsiteY9" fmla="*/ 1405884 h 3201154"/>
              <a:gd name="connsiteX10" fmla="*/ 7694389 w 7766923"/>
              <a:gd name="connsiteY10" fmla="*/ 1553465 h 3201154"/>
              <a:gd name="connsiteX11" fmla="*/ 7694395 w 7766923"/>
              <a:gd name="connsiteY11" fmla="*/ 2906765 h 3201154"/>
              <a:gd name="connsiteX12" fmla="*/ 7376294 w 7766923"/>
              <a:gd name="connsiteY12" fmla="*/ 3191089 h 3201154"/>
              <a:gd name="connsiteX13" fmla="*/ 308699 w 7766923"/>
              <a:gd name="connsiteY13" fmla="*/ 3200827 h 3201154"/>
              <a:gd name="connsiteX14" fmla="*/ 0 w 7766923"/>
              <a:gd name="connsiteY14" fmla="*/ 2930227 h 3201154"/>
              <a:gd name="connsiteX15" fmla="*/ 27079 w 7766923"/>
              <a:gd name="connsiteY15" fmla="*/ 1595746 h 3201154"/>
              <a:gd name="connsiteX16" fmla="*/ 284198 w 7766923"/>
              <a:gd name="connsiteY16" fmla="*/ 1443559 h 3201154"/>
              <a:gd name="connsiteX17" fmla="*/ 2362262 w 7766923"/>
              <a:gd name="connsiteY17" fmla="*/ 1457363 h 3201154"/>
              <a:gd name="connsiteX0" fmla="*/ 2362262 w 7766923"/>
              <a:gd name="connsiteY0" fmla="*/ 1457363 h 3201154"/>
              <a:gd name="connsiteX1" fmla="*/ 2970593 w 7766923"/>
              <a:gd name="connsiteY1" fmla="*/ 1444080 h 3201154"/>
              <a:gd name="connsiteX2" fmla="*/ 2985452 w 7766923"/>
              <a:gd name="connsiteY2" fmla="*/ 1265945 h 3201154"/>
              <a:gd name="connsiteX3" fmla="*/ 2999039 w 7766923"/>
              <a:gd name="connsiteY3" fmla="*/ 186897 h 3201154"/>
              <a:gd name="connsiteX4" fmla="*/ 3113271 w 7766923"/>
              <a:gd name="connsiteY4" fmla="*/ 5496 h 3201154"/>
              <a:gd name="connsiteX5" fmla="*/ 4617859 w 7766923"/>
              <a:gd name="connsiteY5" fmla="*/ 0 h 3201154"/>
              <a:gd name="connsiteX6" fmla="*/ 4770236 w 7766923"/>
              <a:gd name="connsiteY6" fmla="*/ 209124 h 3201154"/>
              <a:gd name="connsiteX7" fmla="*/ 4766322 w 7766923"/>
              <a:gd name="connsiteY7" fmla="*/ 1139564 h 3201154"/>
              <a:gd name="connsiteX8" fmla="*/ 5065855 w 7766923"/>
              <a:gd name="connsiteY8" fmla="*/ 1377949 h 3201154"/>
              <a:gd name="connsiteX9" fmla="*/ 7532797 w 7766923"/>
              <a:gd name="connsiteY9" fmla="*/ 1405884 h 3201154"/>
              <a:gd name="connsiteX10" fmla="*/ 7694389 w 7766923"/>
              <a:gd name="connsiteY10" fmla="*/ 1553465 h 3201154"/>
              <a:gd name="connsiteX11" fmla="*/ 7694395 w 7766923"/>
              <a:gd name="connsiteY11" fmla="*/ 2906765 h 3201154"/>
              <a:gd name="connsiteX12" fmla="*/ 7376294 w 7766923"/>
              <a:gd name="connsiteY12" fmla="*/ 3191089 h 3201154"/>
              <a:gd name="connsiteX13" fmla="*/ 308699 w 7766923"/>
              <a:gd name="connsiteY13" fmla="*/ 3200827 h 3201154"/>
              <a:gd name="connsiteX14" fmla="*/ 0 w 7766923"/>
              <a:gd name="connsiteY14" fmla="*/ 2930227 h 3201154"/>
              <a:gd name="connsiteX15" fmla="*/ 27079 w 7766923"/>
              <a:gd name="connsiteY15" fmla="*/ 1595746 h 3201154"/>
              <a:gd name="connsiteX16" fmla="*/ 284198 w 7766923"/>
              <a:gd name="connsiteY16" fmla="*/ 1443559 h 3201154"/>
              <a:gd name="connsiteX17" fmla="*/ 2362262 w 7766923"/>
              <a:gd name="connsiteY17" fmla="*/ 1457363 h 3201154"/>
              <a:gd name="connsiteX0" fmla="*/ 2362262 w 7766923"/>
              <a:gd name="connsiteY0" fmla="*/ 1457363 h 3201154"/>
              <a:gd name="connsiteX1" fmla="*/ 2970593 w 7766923"/>
              <a:gd name="connsiteY1" fmla="*/ 1444080 h 3201154"/>
              <a:gd name="connsiteX2" fmla="*/ 2985452 w 7766923"/>
              <a:gd name="connsiteY2" fmla="*/ 1265945 h 3201154"/>
              <a:gd name="connsiteX3" fmla="*/ 2999039 w 7766923"/>
              <a:gd name="connsiteY3" fmla="*/ 186897 h 3201154"/>
              <a:gd name="connsiteX4" fmla="*/ 3113271 w 7766923"/>
              <a:gd name="connsiteY4" fmla="*/ 5496 h 3201154"/>
              <a:gd name="connsiteX5" fmla="*/ 4617859 w 7766923"/>
              <a:gd name="connsiteY5" fmla="*/ 0 h 3201154"/>
              <a:gd name="connsiteX6" fmla="*/ 4770236 w 7766923"/>
              <a:gd name="connsiteY6" fmla="*/ 209124 h 3201154"/>
              <a:gd name="connsiteX7" fmla="*/ 4766322 w 7766923"/>
              <a:gd name="connsiteY7" fmla="*/ 1139564 h 3201154"/>
              <a:gd name="connsiteX8" fmla="*/ 5065855 w 7766923"/>
              <a:gd name="connsiteY8" fmla="*/ 1377949 h 3201154"/>
              <a:gd name="connsiteX9" fmla="*/ 7532797 w 7766923"/>
              <a:gd name="connsiteY9" fmla="*/ 1405884 h 3201154"/>
              <a:gd name="connsiteX10" fmla="*/ 7694389 w 7766923"/>
              <a:gd name="connsiteY10" fmla="*/ 1553465 h 3201154"/>
              <a:gd name="connsiteX11" fmla="*/ 7694395 w 7766923"/>
              <a:gd name="connsiteY11" fmla="*/ 2906765 h 3201154"/>
              <a:gd name="connsiteX12" fmla="*/ 7376294 w 7766923"/>
              <a:gd name="connsiteY12" fmla="*/ 3191089 h 3201154"/>
              <a:gd name="connsiteX13" fmla="*/ 308699 w 7766923"/>
              <a:gd name="connsiteY13" fmla="*/ 3200827 h 3201154"/>
              <a:gd name="connsiteX14" fmla="*/ 0 w 7766923"/>
              <a:gd name="connsiteY14" fmla="*/ 2930227 h 3201154"/>
              <a:gd name="connsiteX15" fmla="*/ 27079 w 7766923"/>
              <a:gd name="connsiteY15" fmla="*/ 1595746 h 3201154"/>
              <a:gd name="connsiteX16" fmla="*/ 284198 w 7766923"/>
              <a:gd name="connsiteY16" fmla="*/ 1443559 h 3201154"/>
              <a:gd name="connsiteX17" fmla="*/ 2362262 w 7766923"/>
              <a:gd name="connsiteY17" fmla="*/ 1457363 h 3201154"/>
              <a:gd name="connsiteX0" fmla="*/ 2362262 w 7766923"/>
              <a:gd name="connsiteY0" fmla="*/ 1457363 h 3201154"/>
              <a:gd name="connsiteX1" fmla="*/ 2970593 w 7766923"/>
              <a:gd name="connsiteY1" fmla="*/ 1444080 h 3201154"/>
              <a:gd name="connsiteX2" fmla="*/ 2985452 w 7766923"/>
              <a:gd name="connsiteY2" fmla="*/ 1265945 h 3201154"/>
              <a:gd name="connsiteX3" fmla="*/ 2999039 w 7766923"/>
              <a:gd name="connsiteY3" fmla="*/ 186897 h 3201154"/>
              <a:gd name="connsiteX4" fmla="*/ 3113271 w 7766923"/>
              <a:gd name="connsiteY4" fmla="*/ 5496 h 3201154"/>
              <a:gd name="connsiteX5" fmla="*/ 4617859 w 7766923"/>
              <a:gd name="connsiteY5" fmla="*/ 0 h 3201154"/>
              <a:gd name="connsiteX6" fmla="*/ 4770236 w 7766923"/>
              <a:gd name="connsiteY6" fmla="*/ 209124 h 3201154"/>
              <a:gd name="connsiteX7" fmla="*/ 4766322 w 7766923"/>
              <a:gd name="connsiteY7" fmla="*/ 1139564 h 3201154"/>
              <a:gd name="connsiteX8" fmla="*/ 5065855 w 7766923"/>
              <a:gd name="connsiteY8" fmla="*/ 1377949 h 3201154"/>
              <a:gd name="connsiteX9" fmla="*/ 7532797 w 7766923"/>
              <a:gd name="connsiteY9" fmla="*/ 1405884 h 3201154"/>
              <a:gd name="connsiteX10" fmla="*/ 7694389 w 7766923"/>
              <a:gd name="connsiteY10" fmla="*/ 1553465 h 3201154"/>
              <a:gd name="connsiteX11" fmla="*/ 7694395 w 7766923"/>
              <a:gd name="connsiteY11" fmla="*/ 2906765 h 3201154"/>
              <a:gd name="connsiteX12" fmla="*/ 7376294 w 7766923"/>
              <a:gd name="connsiteY12" fmla="*/ 3191089 h 3201154"/>
              <a:gd name="connsiteX13" fmla="*/ 308699 w 7766923"/>
              <a:gd name="connsiteY13" fmla="*/ 3200827 h 3201154"/>
              <a:gd name="connsiteX14" fmla="*/ 0 w 7766923"/>
              <a:gd name="connsiteY14" fmla="*/ 2930227 h 3201154"/>
              <a:gd name="connsiteX15" fmla="*/ 27079 w 7766923"/>
              <a:gd name="connsiteY15" fmla="*/ 1595746 h 3201154"/>
              <a:gd name="connsiteX16" fmla="*/ 284198 w 7766923"/>
              <a:gd name="connsiteY16" fmla="*/ 1443559 h 3201154"/>
              <a:gd name="connsiteX17" fmla="*/ 2362262 w 7766923"/>
              <a:gd name="connsiteY17" fmla="*/ 1457363 h 3201154"/>
              <a:gd name="connsiteX0" fmla="*/ 2362262 w 7766923"/>
              <a:gd name="connsiteY0" fmla="*/ 1457363 h 3201154"/>
              <a:gd name="connsiteX1" fmla="*/ 2970593 w 7766923"/>
              <a:gd name="connsiteY1" fmla="*/ 1444080 h 3201154"/>
              <a:gd name="connsiteX2" fmla="*/ 2985452 w 7766923"/>
              <a:gd name="connsiteY2" fmla="*/ 1217255 h 3201154"/>
              <a:gd name="connsiteX3" fmla="*/ 2999039 w 7766923"/>
              <a:gd name="connsiteY3" fmla="*/ 186897 h 3201154"/>
              <a:gd name="connsiteX4" fmla="*/ 3113271 w 7766923"/>
              <a:gd name="connsiteY4" fmla="*/ 5496 h 3201154"/>
              <a:gd name="connsiteX5" fmla="*/ 4617859 w 7766923"/>
              <a:gd name="connsiteY5" fmla="*/ 0 h 3201154"/>
              <a:gd name="connsiteX6" fmla="*/ 4770236 w 7766923"/>
              <a:gd name="connsiteY6" fmla="*/ 209124 h 3201154"/>
              <a:gd name="connsiteX7" fmla="*/ 4766322 w 7766923"/>
              <a:gd name="connsiteY7" fmla="*/ 1139564 h 3201154"/>
              <a:gd name="connsiteX8" fmla="*/ 5065855 w 7766923"/>
              <a:gd name="connsiteY8" fmla="*/ 1377949 h 3201154"/>
              <a:gd name="connsiteX9" fmla="*/ 7532797 w 7766923"/>
              <a:gd name="connsiteY9" fmla="*/ 1405884 h 3201154"/>
              <a:gd name="connsiteX10" fmla="*/ 7694389 w 7766923"/>
              <a:gd name="connsiteY10" fmla="*/ 1553465 h 3201154"/>
              <a:gd name="connsiteX11" fmla="*/ 7694395 w 7766923"/>
              <a:gd name="connsiteY11" fmla="*/ 2906765 h 3201154"/>
              <a:gd name="connsiteX12" fmla="*/ 7376294 w 7766923"/>
              <a:gd name="connsiteY12" fmla="*/ 3191089 h 3201154"/>
              <a:gd name="connsiteX13" fmla="*/ 308699 w 7766923"/>
              <a:gd name="connsiteY13" fmla="*/ 3200827 h 3201154"/>
              <a:gd name="connsiteX14" fmla="*/ 0 w 7766923"/>
              <a:gd name="connsiteY14" fmla="*/ 2930227 h 3201154"/>
              <a:gd name="connsiteX15" fmla="*/ 27079 w 7766923"/>
              <a:gd name="connsiteY15" fmla="*/ 1595746 h 3201154"/>
              <a:gd name="connsiteX16" fmla="*/ 284198 w 7766923"/>
              <a:gd name="connsiteY16" fmla="*/ 1443559 h 3201154"/>
              <a:gd name="connsiteX17" fmla="*/ 2362262 w 7766923"/>
              <a:gd name="connsiteY17" fmla="*/ 1457363 h 3201154"/>
              <a:gd name="connsiteX0" fmla="*/ 2362262 w 7766923"/>
              <a:gd name="connsiteY0" fmla="*/ 1457363 h 3201154"/>
              <a:gd name="connsiteX1" fmla="*/ 2980124 w 7766923"/>
              <a:gd name="connsiteY1" fmla="*/ 1385652 h 3201154"/>
              <a:gd name="connsiteX2" fmla="*/ 2985452 w 7766923"/>
              <a:gd name="connsiteY2" fmla="*/ 1217255 h 3201154"/>
              <a:gd name="connsiteX3" fmla="*/ 2999039 w 7766923"/>
              <a:gd name="connsiteY3" fmla="*/ 186897 h 3201154"/>
              <a:gd name="connsiteX4" fmla="*/ 3113271 w 7766923"/>
              <a:gd name="connsiteY4" fmla="*/ 5496 h 3201154"/>
              <a:gd name="connsiteX5" fmla="*/ 4617859 w 7766923"/>
              <a:gd name="connsiteY5" fmla="*/ 0 h 3201154"/>
              <a:gd name="connsiteX6" fmla="*/ 4770236 w 7766923"/>
              <a:gd name="connsiteY6" fmla="*/ 209124 h 3201154"/>
              <a:gd name="connsiteX7" fmla="*/ 4766322 w 7766923"/>
              <a:gd name="connsiteY7" fmla="*/ 1139564 h 3201154"/>
              <a:gd name="connsiteX8" fmla="*/ 5065855 w 7766923"/>
              <a:gd name="connsiteY8" fmla="*/ 1377949 h 3201154"/>
              <a:gd name="connsiteX9" fmla="*/ 7532797 w 7766923"/>
              <a:gd name="connsiteY9" fmla="*/ 1405884 h 3201154"/>
              <a:gd name="connsiteX10" fmla="*/ 7694389 w 7766923"/>
              <a:gd name="connsiteY10" fmla="*/ 1553465 h 3201154"/>
              <a:gd name="connsiteX11" fmla="*/ 7694395 w 7766923"/>
              <a:gd name="connsiteY11" fmla="*/ 2906765 h 3201154"/>
              <a:gd name="connsiteX12" fmla="*/ 7376294 w 7766923"/>
              <a:gd name="connsiteY12" fmla="*/ 3191089 h 3201154"/>
              <a:gd name="connsiteX13" fmla="*/ 308699 w 7766923"/>
              <a:gd name="connsiteY13" fmla="*/ 3200827 h 3201154"/>
              <a:gd name="connsiteX14" fmla="*/ 0 w 7766923"/>
              <a:gd name="connsiteY14" fmla="*/ 2930227 h 3201154"/>
              <a:gd name="connsiteX15" fmla="*/ 27079 w 7766923"/>
              <a:gd name="connsiteY15" fmla="*/ 1595746 h 3201154"/>
              <a:gd name="connsiteX16" fmla="*/ 284198 w 7766923"/>
              <a:gd name="connsiteY16" fmla="*/ 1443559 h 3201154"/>
              <a:gd name="connsiteX17" fmla="*/ 2362262 w 7766923"/>
              <a:gd name="connsiteY17" fmla="*/ 1457363 h 3201154"/>
              <a:gd name="connsiteX0" fmla="*/ 2352731 w 7766923"/>
              <a:gd name="connsiteY0" fmla="*/ 1418411 h 3201154"/>
              <a:gd name="connsiteX1" fmla="*/ 2980124 w 7766923"/>
              <a:gd name="connsiteY1" fmla="*/ 1385652 h 3201154"/>
              <a:gd name="connsiteX2" fmla="*/ 2985452 w 7766923"/>
              <a:gd name="connsiteY2" fmla="*/ 1217255 h 3201154"/>
              <a:gd name="connsiteX3" fmla="*/ 2999039 w 7766923"/>
              <a:gd name="connsiteY3" fmla="*/ 186897 h 3201154"/>
              <a:gd name="connsiteX4" fmla="*/ 3113271 w 7766923"/>
              <a:gd name="connsiteY4" fmla="*/ 5496 h 3201154"/>
              <a:gd name="connsiteX5" fmla="*/ 4617859 w 7766923"/>
              <a:gd name="connsiteY5" fmla="*/ 0 h 3201154"/>
              <a:gd name="connsiteX6" fmla="*/ 4770236 w 7766923"/>
              <a:gd name="connsiteY6" fmla="*/ 209124 h 3201154"/>
              <a:gd name="connsiteX7" fmla="*/ 4766322 w 7766923"/>
              <a:gd name="connsiteY7" fmla="*/ 1139564 h 3201154"/>
              <a:gd name="connsiteX8" fmla="*/ 5065855 w 7766923"/>
              <a:gd name="connsiteY8" fmla="*/ 1377949 h 3201154"/>
              <a:gd name="connsiteX9" fmla="*/ 7532797 w 7766923"/>
              <a:gd name="connsiteY9" fmla="*/ 1405884 h 3201154"/>
              <a:gd name="connsiteX10" fmla="*/ 7694389 w 7766923"/>
              <a:gd name="connsiteY10" fmla="*/ 1553465 h 3201154"/>
              <a:gd name="connsiteX11" fmla="*/ 7694395 w 7766923"/>
              <a:gd name="connsiteY11" fmla="*/ 2906765 h 3201154"/>
              <a:gd name="connsiteX12" fmla="*/ 7376294 w 7766923"/>
              <a:gd name="connsiteY12" fmla="*/ 3191089 h 3201154"/>
              <a:gd name="connsiteX13" fmla="*/ 308699 w 7766923"/>
              <a:gd name="connsiteY13" fmla="*/ 3200827 h 3201154"/>
              <a:gd name="connsiteX14" fmla="*/ 0 w 7766923"/>
              <a:gd name="connsiteY14" fmla="*/ 2930227 h 3201154"/>
              <a:gd name="connsiteX15" fmla="*/ 27079 w 7766923"/>
              <a:gd name="connsiteY15" fmla="*/ 1595746 h 3201154"/>
              <a:gd name="connsiteX16" fmla="*/ 284198 w 7766923"/>
              <a:gd name="connsiteY16" fmla="*/ 1443559 h 3201154"/>
              <a:gd name="connsiteX17" fmla="*/ 2352731 w 7766923"/>
              <a:gd name="connsiteY17" fmla="*/ 1418411 h 3201154"/>
              <a:gd name="connsiteX0" fmla="*/ 2352731 w 7766923"/>
              <a:gd name="connsiteY0" fmla="*/ 1418411 h 3201154"/>
              <a:gd name="connsiteX1" fmla="*/ 2980124 w 7766923"/>
              <a:gd name="connsiteY1" fmla="*/ 1385652 h 3201154"/>
              <a:gd name="connsiteX2" fmla="*/ 2985452 w 7766923"/>
              <a:gd name="connsiteY2" fmla="*/ 1217255 h 3201154"/>
              <a:gd name="connsiteX3" fmla="*/ 2999039 w 7766923"/>
              <a:gd name="connsiteY3" fmla="*/ 186897 h 3201154"/>
              <a:gd name="connsiteX4" fmla="*/ 3113271 w 7766923"/>
              <a:gd name="connsiteY4" fmla="*/ 5496 h 3201154"/>
              <a:gd name="connsiteX5" fmla="*/ 4617859 w 7766923"/>
              <a:gd name="connsiteY5" fmla="*/ 0 h 3201154"/>
              <a:gd name="connsiteX6" fmla="*/ 4770236 w 7766923"/>
              <a:gd name="connsiteY6" fmla="*/ 209124 h 3201154"/>
              <a:gd name="connsiteX7" fmla="*/ 4766322 w 7766923"/>
              <a:gd name="connsiteY7" fmla="*/ 1139564 h 3201154"/>
              <a:gd name="connsiteX8" fmla="*/ 5065855 w 7766923"/>
              <a:gd name="connsiteY8" fmla="*/ 1377949 h 3201154"/>
              <a:gd name="connsiteX9" fmla="*/ 7532797 w 7766923"/>
              <a:gd name="connsiteY9" fmla="*/ 1405884 h 3201154"/>
              <a:gd name="connsiteX10" fmla="*/ 7694389 w 7766923"/>
              <a:gd name="connsiteY10" fmla="*/ 1553465 h 3201154"/>
              <a:gd name="connsiteX11" fmla="*/ 7694395 w 7766923"/>
              <a:gd name="connsiteY11" fmla="*/ 2906765 h 3201154"/>
              <a:gd name="connsiteX12" fmla="*/ 7376294 w 7766923"/>
              <a:gd name="connsiteY12" fmla="*/ 3191089 h 3201154"/>
              <a:gd name="connsiteX13" fmla="*/ 308699 w 7766923"/>
              <a:gd name="connsiteY13" fmla="*/ 3200827 h 3201154"/>
              <a:gd name="connsiteX14" fmla="*/ 0 w 7766923"/>
              <a:gd name="connsiteY14" fmla="*/ 2930227 h 3201154"/>
              <a:gd name="connsiteX15" fmla="*/ 27079 w 7766923"/>
              <a:gd name="connsiteY15" fmla="*/ 1595746 h 3201154"/>
              <a:gd name="connsiteX16" fmla="*/ 293729 w 7766923"/>
              <a:gd name="connsiteY16" fmla="*/ 1404607 h 3201154"/>
              <a:gd name="connsiteX17" fmla="*/ 2352731 w 7766923"/>
              <a:gd name="connsiteY17" fmla="*/ 1418411 h 3201154"/>
              <a:gd name="connsiteX0" fmla="*/ 2352731 w 7766923"/>
              <a:gd name="connsiteY0" fmla="*/ 1418411 h 3201154"/>
              <a:gd name="connsiteX1" fmla="*/ 2980124 w 7766923"/>
              <a:gd name="connsiteY1" fmla="*/ 1385652 h 3201154"/>
              <a:gd name="connsiteX2" fmla="*/ 2985452 w 7766923"/>
              <a:gd name="connsiteY2" fmla="*/ 1217255 h 3201154"/>
              <a:gd name="connsiteX3" fmla="*/ 2999039 w 7766923"/>
              <a:gd name="connsiteY3" fmla="*/ 186897 h 3201154"/>
              <a:gd name="connsiteX4" fmla="*/ 3113271 w 7766923"/>
              <a:gd name="connsiteY4" fmla="*/ 5496 h 3201154"/>
              <a:gd name="connsiteX5" fmla="*/ 4617859 w 7766923"/>
              <a:gd name="connsiteY5" fmla="*/ 0 h 3201154"/>
              <a:gd name="connsiteX6" fmla="*/ 4770236 w 7766923"/>
              <a:gd name="connsiteY6" fmla="*/ 209124 h 3201154"/>
              <a:gd name="connsiteX7" fmla="*/ 4766322 w 7766923"/>
              <a:gd name="connsiteY7" fmla="*/ 1139564 h 3201154"/>
              <a:gd name="connsiteX8" fmla="*/ 5065855 w 7766923"/>
              <a:gd name="connsiteY8" fmla="*/ 1377949 h 3201154"/>
              <a:gd name="connsiteX9" fmla="*/ 7532797 w 7766923"/>
              <a:gd name="connsiteY9" fmla="*/ 1405884 h 3201154"/>
              <a:gd name="connsiteX10" fmla="*/ 7694389 w 7766923"/>
              <a:gd name="connsiteY10" fmla="*/ 1553465 h 3201154"/>
              <a:gd name="connsiteX11" fmla="*/ 7694395 w 7766923"/>
              <a:gd name="connsiteY11" fmla="*/ 2906765 h 3201154"/>
              <a:gd name="connsiteX12" fmla="*/ 7376294 w 7766923"/>
              <a:gd name="connsiteY12" fmla="*/ 3191089 h 3201154"/>
              <a:gd name="connsiteX13" fmla="*/ 308699 w 7766923"/>
              <a:gd name="connsiteY13" fmla="*/ 3200827 h 3201154"/>
              <a:gd name="connsiteX14" fmla="*/ 0 w 7766923"/>
              <a:gd name="connsiteY14" fmla="*/ 2930227 h 3201154"/>
              <a:gd name="connsiteX15" fmla="*/ 27079 w 7766923"/>
              <a:gd name="connsiteY15" fmla="*/ 1595746 h 3201154"/>
              <a:gd name="connsiteX16" fmla="*/ 293729 w 7766923"/>
              <a:gd name="connsiteY16" fmla="*/ 1404607 h 3201154"/>
              <a:gd name="connsiteX17" fmla="*/ 2352731 w 7766923"/>
              <a:gd name="connsiteY17" fmla="*/ 1418411 h 3201154"/>
              <a:gd name="connsiteX0" fmla="*/ 2352731 w 7694395"/>
              <a:gd name="connsiteY0" fmla="*/ 1418411 h 3201154"/>
              <a:gd name="connsiteX1" fmla="*/ 2980124 w 7694395"/>
              <a:gd name="connsiteY1" fmla="*/ 1385652 h 3201154"/>
              <a:gd name="connsiteX2" fmla="*/ 2985452 w 7694395"/>
              <a:gd name="connsiteY2" fmla="*/ 1217255 h 3201154"/>
              <a:gd name="connsiteX3" fmla="*/ 2999039 w 7694395"/>
              <a:gd name="connsiteY3" fmla="*/ 186897 h 3201154"/>
              <a:gd name="connsiteX4" fmla="*/ 3113271 w 7694395"/>
              <a:gd name="connsiteY4" fmla="*/ 5496 h 3201154"/>
              <a:gd name="connsiteX5" fmla="*/ 4617859 w 7694395"/>
              <a:gd name="connsiteY5" fmla="*/ 0 h 3201154"/>
              <a:gd name="connsiteX6" fmla="*/ 4770236 w 7694395"/>
              <a:gd name="connsiteY6" fmla="*/ 209124 h 3201154"/>
              <a:gd name="connsiteX7" fmla="*/ 4766322 w 7694395"/>
              <a:gd name="connsiteY7" fmla="*/ 1139564 h 3201154"/>
              <a:gd name="connsiteX8" fmla="*/ 5065855 w 7694395"/>
              <a:gd name="connsiteY8" fmla="*/ 1377949 h 3201154"/>
              <a:gd name="connsiteX9" fmla="*/ 7532797 w 7694395"/>
              <a:gd name="connsiteY9" fmla="*/ 1405884 h 3201154"/>
              <a:gd name="connsiteX10" fmla="*/ 7694389 w 7694395"/>
              <a:gd name="connsiteY10" fmla="*/ 1553465 h 3201154"/>
              <a:gd name="connsiteX11" fmla="*/ 7694395 w 7694395"/>
              <a:gd name="connsiteY11" fmla="*/ 2906765 h 3201154"/>
              <a:gd name="connsiteX12" fmla="*/ 7376294 w 7694395"/>
              <a:gd name="connsiteY12" fmla="*/ 3191089 h 3201154"/>
              <a:gd name="connsiteX13" fmla="*/ 308699 w 7694395"/>
              <a:gd name="connsiteY13" fmla="*/ 3200827 h 3201154"/>
              <a:gd name="connsiteX14" fmla="*/ 0 w 7694395"/>
              <a:gd name="connsiteY14" fmla="*/ 2930227 h 3201154"/>
              <a:gd name="connsiteX15" fmla="*/ 27079 w 7694395"/>
              <a:gd name="connsiteY15" fmla="*/ 1595746 h 3201154"/>
              <a:gd name="connsiteX16" fmla="*/ 293729 w 7694395"/>
              <a:gd name="connsiteY16" fmla="*/ 1404607 h 3201154"/>
              <a:gd name="connsiteX17" fmla="*/ 2352731 w 7694395"/>
              <a:gd name="connsiteY17" fmla="*/ 1418411 h 3201154"/>
              <a:gd name="connsiteX0" fmla="*/ 2352731 w 7694395"/>
              <a:gd name="connsiteY0" fmla="*/ 1418411 h 3201154"/>
              <a:gd name="connsiteX1" fmla="*/ 2980124 w 7694395"/>
              <a:gd name="connsiteY1" fmla="*/ 1385652 h 3201154"/>
              <a:gd name="connsiteX2" fmla="*/ 2985452 w 7694395"/>
              <a:gd name="connsiteY2" fmla="*/ 1217255 h 3201154"/>
              <a:gd name="connsiteX3" fmla="*/ 2999039 w 7694395"/>
              <a:gd name="connsiteY3" fmla="*/ 186897 h 3201154"/>
              <a:gd name="connsiteX4" fmla="*/ 3113271 w 7694395"/>
              <a:gd name="connsiteY4" fmla="*/ 5496 h 3201154"/>
              <a:gd name="connsiteX5" fmla="*/ 4617859 w 7694395"/>
              <a:gd name="connsiteY5" fmla="*/ 0 h 3201154"/>
              <a:gd name="connsiteX6" fmla="*/ 4713052 w 7694395"/>
              <a:gd name="connsiteY6" fmla="*/ 209124 h 3201154"/>
              <a:gd name="connsiteX7" fmla="*/ 4766322 w 7694395"/>
              <a:gd name="connsiteY7" fmla="*/ 1139564 h 3201154"/>
              <a:gd name="connsiteX8" fmla="*/ 5065855 w 7694395"/>
              <a:gd name="connsiteY8" fmla="*/ 1377949 h 3201154"/>
              <a:gd name="connsiteX9" fmla="*/ 7532797 w 7694395"/>
              <a:gd name="connsiteY9" fmla="*/ 1405884 h 3201154"/>
              <a:gd name="connsiteX10" fmla="*/ 7694389 w 7694395"/>
              <a:gd name="connsiteY10" fmla="*/ 1553465 h 3201154"/>
              <a:gd name="connsiteX11" fmla="*/ 7694395 w 7694395"/>
              <a:gd name="connsiteY11" fmla="*/ 2906765 h 3201154"/>
              <a:gd name="connsiteX12" fmla="*/ 7376294 w 7694395"/>
              <a:gd name="connsiteY12" fmla="*/ 3191089 h 3201154"/>
              <a:gd name="connsiteX13" fmla="*/ 308699 w 7694395"/>
              <a:gd name="connsiteY13" fmla="*/ 3200827 h 3201154"/>
              <a:gd name="connsiteX14" fmla="*/ 0 w 7694395"/>
              <a:gd name="connsiteY14" fmla="*/ 2930227 h 3201154"/>
              <a:gd name="connsiteX15" fmla="*/ 27079 w 7694395"/>
              <a:gd name="connsiteY15" fmla="*/ 1595746 h 3201154"/>
              <a:gd name="connsiteX16" fmla="*/ 293729 w 7694395"/>
              <a:gd name="connsiteY16" fmla="*/ 1404607 h 3201154"/>
              <a:gd name="connsiteX17" fmla="*/ 2352731 w 7694395"/>
              <a:gd name="connsiteY17" fmla="*/ 1418411 h 3201154"/>
              <a:gd name="connsiteX0" fmla="*/ 2352731 w 7694395"/>
              <a:gd name="connsiteY0" fmla="*/ 1418411 h 3201154"/>
              <a:gd name="connsiteX1" fmla="*/ 2980124 w 7694395"/>
              <a:gd name="connsiteY1" fmla="*/ 1385652 h 3201154"/>
              <a:gd name="connsiteX2" fmla="*/ 2985452 w 7694395"/>
              <a:gd name="connsiteY2" fmla="*/ 1217255 h 3201154"/>
              <a:gd name="connsiteX3" fmla="*/ 2999039 w 7694395"/>
              <a:gd name="connsiteY3" fmla="*/ 186897 h 3201154"/>
              <a:gd name="connsiteX4" fmla="*/ 3113271 w 7694395"/>
              <a:gd name="connsiteY4" fmla="*/ 5496 h 3201154"/>
              <a:gd name="connsiteX5" fmla="*/ 4617859 w 7694395"/>
              <a:gd name="connsiteY5" fmla="*/ 0 h 3201154"/>
              <a:gd name="connsiteX6" fmla="*/ 4713052 w 7694395"/>
              <a:gd name="connsiteY6" fmla="*/ 209124 h 3201154"/>
              <a:gd name="connsiteX7" fmla="*/ 4661485 w 7694395"/>
              <a:gd name="connsiteY7" fmla="*/ 1139564 h 3201154"/>
              <a:gd name="connsiteX8" fmla="*/ 5065855 w 7694395"/>
              <a:gd name="connsiteY8" fmla="*/ 1377949 h 3201154"/>
              <a:gd name="connsiteX9" fmla="*/ 7532797 w 7694395"/>
              <a:gd name="connsiteY9" fmla="*/ 1405884 h 3201154"/>
              <a:gd name="connsiteX10" fmla="*/ 7694389 w 7694395"/>
              <a:gd name="connsiteY10" fmla="*/ 1553465 h 3201154"/>
              <a:gd name="connsiteX11" fmla="*/ 7694395 w 7694395"/>
              <a:gd name="connsiteY11" fmla="*/ 2906765 h 3201154"/>
              <a:gd name="connsiteX12" fmla="*/ 7376294 w 7694395"/>
              <a:gd name="connsiteY12" fmla="*/ 3191089 h 3201154"/>
              <a:gd name="connsiteX13" fmla="*/ 308699 w 7694395"/>
              <a:gd name="connsiteY13" fmla="*/ 3200827 h 3201154"/>
              <a:gd name="connsiteX14" fmla="*/ 0 w 7694395"/>
              <a:gd name="connsiteY14" fmla="*/ 2930227 h 3201154"/>
              <a:gd name="connsiteX15" fmla="*/ 27079 w 7694395"/>
              <a:gd name="connsiteY15" fmla="*/ 1595746 h 3201154"/>
              <a:gd name="connsiteX16" fmla="*/ 293729 w 7694395"/>
              <a:gd name="connsiteY16" fmla="*/ 1404607 h 3201154"/>
              <a:gd name="connsiteX17" fmla="*/ 2352731 w 7694395"/>
              <a:gd name="connsiteY17" fmla="*/ 1418411 h 3201154"/>
              <a:gd name="connsiteX0" fmla="*/ 2352731 w 7694395"/>
              <a:gd name="connsiteY0" fmla="*/ 1418411 h 3201154"/>
              <a:gd name="connsiteX1" fmla="*/ 2980124 w 7694395"/>
              <a:gd name="connsiteY1" fmla="*/ 1385652 h 3201154"/>
              <a:gd name="connsiteX2" fmla="*/ 2985452 w 7694395"/>
              <a:gd name="connsiteY2" fmla="*/ 1217255 h 3201154"/>
              <a:gd name="connsiteX3" fmla="*/ 2999039 w 7694395"/>
              <a:gd name="connsiteY3" fmla="*/ 186897 h 3201154"/>
              <a:gd name="connsiteX4" fmla="*/ 3113271 w 7694395"/>
              <a:gd name="connsiteY4" fmla="*/ 5496 h 3201154"/>
              <a:gd name="connsiteX5" fmla="*/ 4617859 w 7694395"/>
              <a:gd name="connsiteY5" fmla="*/ 0 h 3201154"/>
              <a:gd name="connsiteX6" fmla="*/ 4713052 w 7694395"/>
              <a:gd name="connsiteY6" fmla="*/ 209124 h 3201154"/>
              <a:gd name="connsiteX7" fmla="*/ 4718669 w 7694395"/>
              <a:gd name="connsiteY7" fmla="*/ 1159040 h 3201154"/>
              <a:gd name="connsiteX8" fmla="*/ 5065855 w 7694395"/>
              <a:gd name="connsiteY8" fmla="*/ 1377949 h 3201154"/>
              <a:gd name="connsiteX9" fmla="*/ 7532797 w 7694395"/>
              <a:gd name="connsiteY9" fmla="*/ 1405884 h 3201154"/>
              <a:gd name="connsiteX10" fmla="*/ 7694389 w 7694395"/>
              <a:gd name="connsiteY10" fmla="*/ 1553465 h 3201154"/>
              <a:gd name="connsiteX11" fmla="*/ 7694395 w 7694395"/>
              <a:gd name="connsiteY11" fmla="*/ 2906765 h 3201154"/>
              <a:gd name="connsiteX12" fmla="*/ 7376294 w 7694395"/>
              <a:gd name="connsiteY12" fmla="*/ 3191089 h 3201154"/>
              <a:gd name="connsiteX13" fmla="*/ 308699 w 7694395"/>
              <a:gd name="connsiteY13" fmla="*/ 3200827 h 3201154"/>
              <a:gd name="connsiteX14" fmla="*/ 0 w 7694395"/>
              <a:gd name="connsiteY14" fmla="*/ 2930227 h 3201154"/>
              <a:gd name="connsiteX15" fmla="*/ 27079 w 7694395"/>
              <a:gd name="connsiteY15" fmla="*/ 1595746 h 3201154"/>
              <a:gd name="connsiteX16" fmla="*/ 293729 w 7694395"/>
              <a:gd name="connsiteY16" fmla="*/ 1404607 h 3201154"/>
              <a:gd name="connsiteX17" fmla="*/ 2352731 w 7694395"/>
              <a:gd name="connsiteY17" fmla="*/ 1418411 h 3201154"/>
              <a:gd name="connsiteX0" fmla="*/ 2352731 w 7694395"/>
              <a:gd name="connsiteY0" fmla="*/ 1418411 h 3201154"/>
              <a:gd name="connsiteX1" fmla="*/ 2980124 w 7694395"/>
              <a:gd name="connsiteY1" fmla="*/ 1385652 h 3201154"/>
              <a:gd name="connsiteX2" fmla="*/ 2985452 w 7694395"/>
              <a:gd name="connsiteY2" fmla="*/ 1217255 h 3201154"/>
              <a:gd name="connsiteX3" fmla="*/ 2970447 w 7694395"/>
              <a:gd name="connsiteY3" fmla="*/ 177159 h 3201154"/>
              <a:gd name="connsiteX4" fmla="*/ 3113271 w 7694395"/>
              <a:gd name="connsiteY4" fmla="*/ 5496 h 3201154"/>
              <a:gd name="connsiteX5" fmla="*/ 4617859 w 7694395"/>
              <a:gd name="connsiteY5" fmla="*/ 0 h 3201154"/>
              <a:gd name="connsiteX6" fmla="*/ 4713052 w 7694395"/>
              <a:gd name="connsiteY6" fmla="*/ 209124 h 3201154"/>
              <a:gd name="connsiteX7" fmla="*/ 4718669 w 7694395"/>
              <a:gd name="connsiteY7" fmla="*/ 1159040 h 3201154"/>
              <a:gd name="connsiteX8" fmla="*/ 5065855 w 7694395"/>
              <a:gd name="connsiteY8" fmla="*/ 1377949 h 3201154"/>
              <a:gd name="connsiteX9" fmla="*/ 7532797 w 7694395"/>
              <a:gd name="connsiteY9" fmla="*/ 1405884 h 3201154"/>
              <a:gd name="connsiteX10" fmla="*/ 7694389 w 7694395"/>
              <a:gd name="connsiteY10" fmla="*/ 1553465 h 3201154"/>
              <a:gd name="connsiteX11" fmla="*/ 7694395 w 7694395"/>
              <a:gd name="connsiteY11" fmla="*/ 2906765 h 3201154"/>
              <a:gd name="connsiteX12" fmla="*/ 7376294 w 7694395"/>
              <a:gd name="connsiteY12" fmla="*/ 3191089 h 3201154"/>
              <a:gd name="connsiteX13" fmla="*/ 308699 w 7694395"/>
              <a:gd name="connsiteY13" fmla="*/ 3200827 h 3201154"/>
              <a:gd name="connsiteX14" fmla="*/ 0 w 7694395"/>
              <a:gd name="connsiteY14" fmla="*/ 2930227 h 3201154"/>
              <a:gd name="connsiteX15" fmla="*/ 27079 w 7694395"/>
              <a:gd name="connsiteY15" fmla="*/ 1595746 h 3201154"/>
              <a:gd name="connsiteX16" fmla="*/ 293729 w 7694395"/>
              <a:gd name="connsiteY16" fmla="*/ 1404607 h 3201154"/>
              <a:gd name="connsiteX17" fmla="*/ 2352731 w 7694395"/>
              <a:gd name="connsiteY17" fmla="*/ 1418411 h 3201154"/>
              <a:gd name="connsiteX0" fmla="*/ 2352731 w 7694395"/>
              <a:gd name="connsiteY0" fmla="*/ 1418411 h 3201154"/>
              <a:gd name="connsiteX1" fmla="*/ 2980124 w 7694395"/>
              <a:gd name="connsiteY1" fmla="*/ 1385652 h 3201154"/>
              <a:gd name="connsiteX2" fmla="*/ 2985452 w 7694395"/>
              <a:gd name="connsiteY2" fmla="*/ 1217255 h 3201154"/>
              <a:gd name="connsiteX3" fmla="*/ 2970448 w 7694395"/>
              <a:gd name="connsiteY3" fmla="*/ 128468 h 3201154"/>
              <a:gd name="connsiteX4" fmla="*/ 3113271 w 7694395"/>
              <a:gd name="connsiteY4" fmla="*/ 5496 h 3201154"/>
              <a:gd name="connsiteX5" fmla="*/ 4617859 w 7694395"/>
              <a:gd name="connsiteY5" fmla="*/ 0 h 3201154"/>
              <a:gd name="connsiteX6" fmla="*/ 4713052 w 7694395"/>
              <a:gd name="connsiteY6" fmla="*/ 209124 h 3201154"/>
              <a:gd name="connsiteX7" fmla="*/ 4718669 w 7694395"/>
              <a:gd name="connsiteY7" fmla="*/ 1159040 h 3201154"/>
              <a:gd name="connsiteX8" fmla="*/ 5065855 w 7694395"/>
              <a:gd name="connsiteY8" fmla="*/ 1377949 h 3201154"/>
              <a:gd name="connsiteX9" fmla="*/ 7532797 w 7694395"/>
              <a:gd name="connsiteY9" fmla="*/ 1405884 h 3201154"/>
              <a:gd name="connsiteX10" fmla="*/ 7694389 w 7694395"/>
              <a:gd name="connsiteY10" fmla="*/ 1553465 h 3201154"/>
              <a:gd name="connsiteX11" fmla="*/ 7694395 w 7694395"/>
              <a:gd name="connsiteY11" fmla="*/ 2906765 h 3201154"/>
              <a:gd name="connsiteX12" fmla="*/ 7376294 w 7694395"/>
              <a:gd name="connsiteY12" fmla="*/ 3191089 h 3201154"/>
              <a:gd name="connsiteX13" fmla="*/ 308699 w 7694395"/>
              <a:gd name="connsiteY13" fmla="*/ 3200827 h 3201154"/>
              <a:gd name="connsiteX14" fmla="*/ 0 w 7694395"/>
              <a:gd name="connsiteY14" fmla="*/ 2930227 h 3201154"/>
              <a:gd name="connsiteX15" fmla="*/ 27079 w 7694395"/>
              <a:gd name="connsiteY15" fmla="*/ 1595746 h 3201154"/>
              <a:gd name="connsiteX16" fmla="*/ 293729 w 7694395"/>
              <a:gd name="connsiteY16" fmla="*/ 1404607 h 3201154"/>
              <a:gd name="connsiteX17" fmla="*/ 2352731 w 7694395"/>
              <a:gd name="connsiteY17" fmla="*/ 1418411 h 3201154"/>
              <a:gd name="connsiteX0" fmla="*/ 2352731 w 7694395"/>
              <a:gd name="connsiteY0" fmla="*/ 1418411 h 3201154"/>
              <a:gd name="connsiteX1" fmla="*/ 2980124 w 7694395"/>
              <a:gd name="connsiteY1" fmla="*/ 1385652 h 3201154"/>
              <a:gd name="connsiteX2" fmla="*/ 2985452 w 7694395"/>
              <a:gd name="connsiteY2" fmla="*/ 1217255 h 3201154"/>
              <a:gd name="connsiteX3" fmla="*/ 2970448 w 7694395"/>
              <a:gd name="connsiteY3" fmla="*/ 128468 h 3201154"/>
              <a:gd name="connsiteX4" fmla="*/ 3113271 w 7694395"/>
              <a:gd name="connsiteY4" fmla="*/ 5496 h 3201154"/>
              <a:gd name="connsiteX5" fmla="*/ 4617859 w 7694395"/>
              <a:gd name="connsiteY5" fmla="*/ 0 h 3201154"/>
              <a:gd name="connsiteX6" fmla="*/ 4713052 w 7694395"/>
              <a:gd name="connsiteY6" fmla="*/ 209124 h 3201154"/>
              <a:gd name="connsiteX7" fmla="*/ 4718669 w 7694395"/>
              <a:gd name="connsiteY7" fmla="*/ 1159040 h 3201154"/>
              <a:gd name="connsiteX8" fmla="*/ 5065855 w 7694395"/>
              <a:gd name="connsiteY8" fmla="*/ 1377949 h 3201154"/>
              <a:gd name="connsiteX9" fmla="*/ 7599512 w 7694395"/>
              <a:gd name="connsiteY9" fmla="*/ 1386408 h 3201154"/>
              <a:gd name="connsiteX10" fmla="*/ 7694389 w 7694395"/>
              <a:gd name="connsiteY10" fmla="*/ 1553465 h 3201154"/>
              <a:gd name="connsiteX11" fmla="*/ 7694395 w 7694395"/>
              <a:gd name="connsiteY11" fmla="*/ 2906765 h 3201154"/>
              <a:gd name="connsiteX12" fmla="*/ 7376294 w 7694395"/>
              <a:gd name="connsiteY12" fmla="*/ 3191089 h 3201154"/>
              <a:gd name="connsiteX13" fmla="*/ 308699 w 7694395"/>
              <a:gd name="connsiteY13" fmla="*/ 3200827 h 3201154"/>
              <a:gd name="connsiteX14" fmla="*/ 0 w 7694395"/>
              <a:gd name="connsiteY14" fmla="*/ 2930227 h 3201154"/>
              <a:gd name="connsiteX15" fmla="*/ 27079 w 7694395"/>
              <a:gd name="connsiteY15" fmla="*/ 1595746 h 3201154"/>
              <a:gd name="connsiteX16" fmla="*/ 293729 w 7694395"/>
              <a:gd name="connsiteY16" fmla="*/ 1404607 h 3201154"/>
              <a:gd name="connsiteX17" fmla="*/ 2352731 w 7694395"/>
              <a:gd name="connsiteY17" fmla="*/ 1418411 h 3201154"/>
              <a:gd name="connsiteX0" fmla="*/ 2352731 w 7694395"/>
              <a:gd name="connsiteY0" fmla="*/ 1418411 h 3201154"/>
              <a:gd name="connsiteX1" fmla="*/ 2980124 w 7694395"/>
              <a:gd name="connsiteY1" fmla="*/ 1385652 h 3201154"/>
              <a:gd name="connsiteX2" fmla="*/ 2985452 w 7694395"/>
              <a:gd name="connsiteY2" fmla="*/ 1217255 h 3201154"/>
              <a:gd name="connsiteX3" fmla="*/ 2970448 w 7694395"/>
              <a:gd name="connsiteY3" fmla="*/ 128468 h 3201154"/>
              <a:gd name="connsiteX4" fmla="*/ 3113271 w 7694395"/>
              <a:gd name="connsiteY4" fmla="*/ 5496 h 3201154"/>
              <a:gd name="connsiteX5" fmla="*/ 4617859 w 7694395"/>
              <a:gd name="connsiteY5" fmla="*/ 0 h 3201154"/>
              <a:gd name="connsiteX6" fmla="*/ 4713052 w 7694395"/>
              <a:gd name="connsiteY6" fmla="*/ 209124 h 3201154"/>
              <a:gd name="connsiteX7" fmla="*/ 4718669 w 7694395"/>
              <a:gd name="connsiteY7" fmla="*/ 1159040 h 3201154"/>
              <a:gd name="connsiteX8" fmla="*/ 5065855 w 7694395"/>
              <a:gd name="connsiteY8" fmla="*/ 1377949 h 3201154"/>
              <a:gd name="connsiteX9" fmla="*/ 7599512 w 7694395"/>
              <a:gd name="connsiteY9" fmla="*/ 1386408 h 3201154"/>
              <a:gd name="connsiteX10" fmla="*/ 7694389 w 7694395"/>
              <a:gd name="connsiteY10" fmla="*/ 1553465 h 3201154"/>
              <a:gd name="connsiteX11" fmla="*/ 7694395 w 7694395"/>
              <a:gd name="connsiteY11" fmla="*/ 2906765 h 3201154"/>
              <a:gd name="connsiteX12" fmla="*/ 7376294 w 7694395"/>
              <a:gd name="connsiteY12" fmla="*/ 3191089 h 3201154"/>
              <a:gd name="connsiteX13" fmla="*/ 308699 w 7694395"/>
              <a:gd name="connsiteY13" fmla="*/ 3200827 h 3201154"/>
              <a:gd name="connsiteX14" fmla="*/ 0 w 7694395"/>
              <a:gd name="connsiteY14" fmla="*/ 2930227 h 3201154"/>
              <a:gd name="connsiteX15" fmla="*/ 27079 w 7694395"/>
              <a:gd name="connsiteY15" fmla="*/ 1595746 h 3201154"/>
              <a:gd name="connsiteX16" fmla="*/ 293729 w 7694395"/>
              <a:gd name="connsiteY16" fmla="*/ 1404607 h 3201154"/>
              <a:gd name="connsiteX17" fmla="*/ 2352731 w 7694395"/>
              <a:gd name="connsiteY17" fmla="*/ 1418411 h 3201154"/>
              <a:gd name="connsiteX0" fmla="*/ 2352731 w 7694395"/>
              <a:gd name="connsiteY0" fmla="*/ 1418411 h 3201154"/>
              <a:gd name="connsiteX1" fmla="*/ 2980124 w 7694395"/>
              <a:gd name="connsiteY1" fmla="*/ 1385652 h 3201154"/>
              <a:gd name="connsiteX2" fmla="*/ 2985452 w 7694395"/>
              <a:gd name="connsiteY2" fmla="*/ 1217255 h 3201154"/>
              <a:gd name="connsiteX3" fmla="*/ 2970448 w 7694395"/>
              <a:gd name="connsiteY3" fmla="*/ 128468 h 3201154"/>
              <a:gd name="connsiteX4" fmla="*/ 3113271 w 7694395"/>
              <a:gd name="connsiteY4" fmla="*/ 5496 h 3201154"/>
              <a:gd name="connsiteX5" fmla="*/ 4617859 w 7694395"/>
              <a:gd name="connsiteY5" fmla="*/ 0 h 3201154"/>
              <a:gd name="connsiteX6" fmla="*/ 4713052 w 7694395"/>
              <a:gd name="connsiteY6" fmla="*/ 209124 h 3201154"/>
              <a:gd name="connsiteX7" fmla="*/ 4718669 w 7694395"/>
              <a:gd name="connsiteY7" fmla="*/ 1159040 h 3201154"/>
              <a:gd name="connsiteX8" fmla="*/ 5065855 w 7694395"/>
              <a:gd name="connsiteY8" fmla="*/ 1377949 h 3201154"/>
              <a:gd name="connsiteX9" fmla="*/ 7599512 w 7694395"/>
              <a:gd name="connsiteY9" fmla="*/ 1386408 h 3201154"/>
              <a:gd name="connsiteX10" fmla="*/ 7694389 w 7694395"/>
              <a:gd name="connsiteY10" fmla="*/ 1553465 h 3201154"/>
              <a:gd name="connsiteX11" fmla="*/ 7694395 w 7694395"/>
              <a:gd name="connsiteY11" fmla="*/ 2906765 h 3201154"/>
              <a:gd name="connsiteX12" fmla="*/ 7376294 w 7694395"/>
              <a:gd name="connsiteY12" fmla="*/ 3191089 h 3201154"/>
              <a:gd name="connsiteX13" fmla="*/ 308699 w 7694395"/>
              <a:gd name="connsiteY13" fmla="*/ 3200827 h 3201154"/>
              <a:gd name="connsiteX14" fmla="*/ 0 w 7694395"/>
              <a:gd name="connsiteY14" fmla="*/ 2930227 h 3201154"/>
              <a:gd name="connsiteX15" fmla="*/ 27079 w 7694395"/>
              <a:gd name="connsiteY15" fmla="*/ 1595746 h 3201154"/>
              <a:gd name="connsiteX16" fmla="*/ 293729 w 7694395"/>
              <a:gd name="connsiteY16" fmla="*/ 1404607 h 3201154"/>
              <a:gd name="connsiteX17" fmla="*/ 2352731 w 7694395"/>
              <a:gd name="connsiteY17" fmla="*/ 1418411 h 3201154"/>
              <a:gd name="connsiteX0" fmla="*/ 2356686 w 7698350"/>
              <a:gd name="connsiteY0" fmla="*/ 1418411 h 3201154"/>
              <a:gd name="connsiteX1" fmla="*/ 2984079 w 7698350"/>
              <a:gd name="connsiteY1" fmla="*/ 1385652 h 3201154"/>
              <a:gd name="connsiteX2" fmla="*/ 2989407 w 7698350"/>
              <a:gd name="connsiteY2" fmla="*/ 1217255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59040 h 3201154"/>
              <a:gd name="connsiteX8" fmla="*/ 5069810 w 7698350"/>
              <a:gd name="connsiteY8" fmla="*/ 1377949 h 3201154"/>
              <a:gd name="connsiteX9" fmla="*/ 7603467 w 7698350"/>
              <a:gd name="connsiteY9" fmla="*/ 1386408 h 3201154"/>
              <a:gd name="connsiteX10" fmla="*/ 7698344 w 7698350"/>
              <a:gd name="connsiteY10" fmla="*/ 1553465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97684 w 7698350"/>
              <a:gd name="connsiteY16" fmla="*/ 1404607 h 3201154"/>
              <a:gd name="connsiteX17" fmla="*/ 2356686 w 7698350"/>
              <a:gd name="connsiteY17" fmla="*/ 1418411 h 3201154"/>
              <a:gd name="connsiteX0" fmla="*/ 2356686 w 7698350"/>
              <a:gd name="connsiteY0" fmla="*/ 1418411 h 3201154"/>
              <a:gd name="connsiteX1" fmla="*/ 2984079 w 7698350"/>
              <a:gd name="connsiteY1" fmla="*/ 1385652 h 3201154"/>
              <a:gd name="connsiteX2" fmla="*/ 2989407 w 7698350"/>
              <a:gd name="connsiteY2" fmla="*/ 1217255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59040 h 3201154"/>
              <a:gd name="connsiteX8" fmla="*/ 5069810 w 7698350"/>
              <a:gd name="connsiteY8" fmla="*/ 1377949 h 3201154"/>
              <a:gd name="connsiteX9" fmla="*/ 7603467 w 7698350"/>
              <a:gd name="connsiteY9" fmla="*/ 1386408 h 3201154"/>
              <a:gd name="connsiteX10" fmla="*/ 7698344 w 7698350"/>
              <a:gd name="connsiteY10" fmla="*/ 1553465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17" fmla="*/ 2356686 w 7698350"/>
              <a:gd name="connsiteY17" fmla="*/ 1418411 h 3201154"/>
              <a:gd name="connsiteX0" fmla="*/ 2356686 w 7698350"/>
              <a:gd name="connsiteY0" fmla="*/ 1418411 h 3201154"/>
              <a:gd name="connsiteX1" fmla="*/ 2984079 w 7698350"/>
              <a:gd name="connsiteY1" fmla="*/ 1385652 h 3201154"/>
              <a:gd name="connsiteX2" fmla="*/ 2989407 w 7698350"/>
              <a:gd name="connsiteY2" fmla="*/ 1217255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59040 h 3201154"/>
              <a:gd name="connsiteX8" fmla="*/ 5069810 w 7698350"/>
              <a:gd name="connsiteY8" fmla="*/ 1377949 h 3201154"/>
              <a:gd name="connsiteX9" fmla="*/ 7603467 w 7698350"/>
              <a:gd name="connsiteY9" fmla="*/ 1386408 h 3201154"/>
              <a:gd name="connsiteX10" fmla="*/ 7698344 w 7698350"/>
              <a:gd name="connsiteY10" fmla="*/ 1553465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17" fmla="*/ 2356686 w 7698350"/>
              <a:gd name="connsiteY17" fmla="*/ 1418411 h 3201154"/>
              <a:gd name="connsiteX0" fmla="*/ 2356686 w 7698350"/>
              <a:gd name="connsiteY0" fmla="*/ 1418411 h 3201154"/>
              <a:gd name="connsiteX1" fmla="*/ 2984079 w 7698350"/>
              <a:gd name="connsiteY1" fmla="*/ 1385652 h 3201154"/>
              <a:gd name="connsiteX2" fmla="*/ 2989407 w 7698350"/>
              <a:gd name="connsiteY2" fmla="*/ 1217255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59040 h 3201154"/>
              <a:gd name="connsiteX8" fmla="*/ 5069810 w 7698350"/>
              <a:gd name="connsiteY8" fmla="*/ 1377949 h 3201154"/>
              <a:gd name="connsiteX9" fmla="*/ 7603467 w 7698350"/>
              <a:gd name="connsiteY9" fmla="*/ 1386408 h 3201154"/>
              <a:gd name="connsiteX10" fmla="*/ 7698344 w 7698350"/>
              <a:gd name="connsiteY10" fmla="*/ 1553465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17" fmla="*/ 2356686 w 7698350"/>
              <a:gd name="connsiteY17" fmla="*/ 1418411 h 3201154"/>
              <a:gd name="connsiteX0" fmla="*/ 259561 w 7698350"/>
              <a:gd name="connsiteY0" fmla="*/ 1441505 h 3201154"/>
              <a:gd name="connsiteX1" fmla="*/ 2984079 w 7698350"/>
              <a:gd name="connsiteY1" fmla="*/ 1385652 h 3201154"/>
              <a:gd name="connsiteX2" fmla="*/ 2989407 w 7698350"/>
              <a:gd name="connsiteY2" fmla="*/ 1217255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59040 h 3201154"/>
              <a:gd name="connsiteX8" fmla="*/ 5069810 w 7698350"/>
              <a:gd name="connsiteY8" fmla="*/ 1377949 h 3201154"/>
              <a:gd name="connsiteX9" fmla="*/ 7603467 w 7698350"/>
              <a:gd name="connsiteY9" fmla="*/ 1386408 h 3201154"/>
              <a:gd name="connsiteX10" fmla="*/ 7698344 w 7698350"/>
              <a:gd name="connsiteY10" fmla="*/ 1553465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0" fmla="*/ 259561 w 7698350"/>
              <a:gd name="connsiteY0" fmla="*/ 1441505 h 3201154"/>
              <a:gd name="connsiteX1" fmla="*/ 2812527 w 7698350"/>
              <a:gd name="connsiteY1" fmla="*/ 1440999 h 3201154"/>
              <a:gd name="connsiteX2" fmla="*/ 2989407 w 7698350"/>
              <a:gd name="connsiteY2" fmla="*/ 1217255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59040 h 3201154"/>
              <a:gd name="connsiteX8" fmla="*/ 5069810 w 7698350"/>
              <a:gd name="connsiteY8" fmla="*/ 1377949 h 3201154"/>
              <a:gd name="connsiteX9" fmla="*/ 7603467 w 7698350"/>
              <a:gd name="connsiteY9" fmla="*/ 1386408 h 3201154"/>
              <a:gd name="connsiteX10" fmla="*/ 7698344 w 7698350"/>
              <a:gd name="connsiteY10" fmla="*/ 1553465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0" fmla="*/ 259561 w 7698350"/>
              <a:gd name="connsiteY0" fmla="*/ 1441505 h 3201154"/>
              <a:gd name="connsiteX1" fmla="*/ 2812527 w 7698350"/>
              <a:gd name="connsiteY1" fmla="*/ 1440999 h 3201154"/>
              <a:gd name="connsiteX2" fmla="*/ 2989407 w 7698350"/>
              <a:gd name="connsiteY2" fmla="*/ 1217255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59040 h 3201154"/>
              <a:gd name="connsiteX8" fmla="*/ 5069810 w 7698350"/>
              <a:gd name="connsiteY8" fmla="*/ 1377949 h 3201154"/>
              <a:gd name="connsiteX9" fmla="*/ 7603467 w 7698350"/>
              <a:gd name="connsiteY9" fmla="*/ 1386408 h 3201154"/>
              <a:gd name="connsiteX10" fmla="*/ 7698344 w 7698350"/>
              <a:gd name="connsiteY10" fmla="*/ 1553465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0" fmla="*/ 259561 w 7698350"/>
              <a:gd name="connsiteY0" fmla="*/ 1441505 h 3201154"/>
              <a:gd name="connsiteX1" fmla="*/ 2812527 w 7698350"/>
              <a:gd name="connsiteY1" fmla="*/ 1440999 h 3201154"/>
              <a:gd name="connsiteX2" fmla="*/ 2979876 w 7698350"/>
              <a:gd name="connsiteY2" fmla="*/ 1244928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59040 h 3201154"/>
              <a:gd name="connsiteX8" fmla="*/ 5069810 w 7698350"/>
              <a:gd name="connsiteY8" fmla="*/ 1377949 h 3201154"/>
              <a:gd name="connsiteX9" fmla="*/ 7603467 w 7698350"/>
              <a:gd name="connsiteY9" fmla="*/ 1386408 h 3201154"/>
              <a:gd name="connsiteX10" fmla="*/ 7698344 w 7698350"/>
              <a:gd name="connsiteY10" fmla="*/ 1553465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0" fmla="*/ 259561 w 7698350"/>
              <a:gd name="connsiteY0" fmla="*/ 1441505 h 3201154"/>
              <a:gd name="connsiteX1" fmla="*/ 2812527 w 7698350"/>
              <a:gd name="connsiteY1" fmla="*/ 1440999 h 3201154"/>
              <a:gd name="connsiteX2" fmla="*/ 2979876 w 7698350"/>
              <a:gd name="connsiteY2" fmla="*/ 1244928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59040 h 3201154"/>
              <a:gd name="connsiteX8" fmla="*/ 5069810 w 7698350"/>
              <a:gd name="connsiteY8" fmla="*/ 1377949 h 3201154"/>
              <a:gd name="connsiteX9" fmla="*/ 7603467 w 7698350"/>
              <a:gd name="connsiteY9" fmla="*/ 1386408 h 3201154"/>
              <a:gd name="connsiteX10" fmla="*/ 7698344 w 7698350"/>
              <a:gd name="connsiteY10" fmla="*/ 1553465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0" fmla="*/ 259561 w 7698350"/>
              <a:gd name="connsiteY0" fmla="*/ 1441505 h 3201154"/>
              <a:gd name="connsiteX1" fmla="*/ 2812527 w 7698350"/>
              <a:gd name="connsiteY1" fmla="*/ 1440999 h 3201154"/>
              <a:gd name="connsiteX2" fmla="*/ 2979876 w 7698350"/>
              <a:gd name="connsiteY2" fmla="*/ 1244928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59040 h 3201154"/>
              <a:gd name="connsiteX8" fmla="*/ 5069810 w 7698350"/>
              <a:gd name="connsiteY8" fmla="*/ 1377949 h 3201154"/>
              <a:gd name="connsiteX9" fmla="*/ 7603467 w 7698350"/>
              <a:gd name="connsiteY9" fmla="*/ 1386408 h 3201154"/>
              <a:gd name="connsiteX10" fmla="*/ 7698344 w 7698350"/>
              <a:gd name="connsiteY10" fmla="*/ 1553465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0" fmla="*/ 259561 w 7698350"/>
              <a:gd name="connsiteY0" fmla="*/ 1441505 h 3201154"/>
              <a:gd name="connsiteX1" fmla="*/ 2812527 w 7698350"/>
              <a:gd name="connsiteY1" fmla="*/ 1440999 h 3201154"/>
              <a:gd name="connsiteX2" fmla="*/ 2979876 w 7698350"/>
              <a:gd name="connsiteY2" fmla="*/ 1244928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59040 h 3201154"/>
              <a:gd name="connsiteX8" fmla="*/ 5069810 w 7698350"/>
              <a:gd name="connsiteY8" fmla="*/ 1377949 h 3201154"/>
              <a:gd name="connsiteX9" fmla="*/ 7603467 w 7698350"/>
              <a:gd name="connsiteY9" fmla="*/ 1386408 h 3201154"/>
              <a:gd name="connsiteX10" fmla="*/ 7698344 w 7698350"/>
              <a:gd name="connsiteY10" fmla="*/ 1553465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0" fmla="*/ 259561 w 7698350"/>
              <a:gd name="connsiteY0" fmla="*/ 1441505 h 3201154"/>
              <a:gd name="connsiteX1" fmla="*/ 2812527 w 7698350"/>
              <a:gd name="connsiteY1" fmla="*/ 1440999 h 3201154"/>
              <a:gd name="connsiteX2" fmla="*/ 2979876 w 7698350"/>
              <a:gd name="connsiteY2" fmla="*/ 1244928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59040 h 3201154"/>
              <a:gd name="connsiteX8" fmla="*/ 5069810 w 7698350"/>
              <a:gd name="connsiteY8" fmla="*/ 1377949 h 3201154"/>
              <a:gd name="connsiteX9" fmla="*/ 7603467 w 7698350"/>
              <a:gd name="connsiteY9" fmla="*/ 1386408 h 3201154"/>
              <a:gd name="connsiteX10" fmla="*/ 7698344 w 7698350"/>
              <a:gd name="connsiteY10" fmla="*/ 1553465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0" fmla="*/ 259561 w 7698350"/>
              <a:gd name="connsiteY0" fmla="*/ 1441505 h 3201154"/>
              <a:gd name="connsiteX1" fmla="*/ 2812527 w 7698350"/>
              <a:gd name="connsiteY1" fmla="*/ 1440999 h 3201154"/>
              <a:gd name="connsiteX2" fmla="*/ 2979876 w 7698350"/>
              <a:gd name="connsiteY2" fmla="*/ 1244928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59040 h 3201154"/>
              <a:gd name="connsiteX8" fmla="*/ 5069810 w 7698350"/>
              <a:gd name="connsiteY8" fmla="*/ 1433296 h 3201154"/>
              <a:gd name="connsiteX9" fmla="*/ 7603467 w 7698350"/>
              <a:gd name="connsiteY9" fmla="*/ 1386408 h 3201154"/>
              <a:gd name="connsiteX10" fmla="*/ 7698344 w 7698350"/>
              <a:gd name="connsiteY10" fmla="*/ 1553465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0" fmla="*/ 259561 w 7698350"/>
              <a:gd name="connsiteY0" fmla="*/ 1441505 h 3201154"/>
              <a:gd name="connsiteX1" fmla="*/ 2812527 w 7698350"/>
              <a:gd name="connsiteY1" fmla="*/ 1440999 h 3201154"/>
              <a:gd name="connsiteX2" fmla="*/ 2979876 w 7698350"/>
              <a:gd name="connsiteY2" fmla="*/ 1244928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86713 h 3201154"/>
              <a:gd name="connsiteX8" fmla="*/ 5069810 w 7698350"/>
              <a:gd name="connsiteY8" fmla="*/ 1433296 h 3201154"/>
              <a:gd name="connsiteX9" fmla="*/ 7603467 w 7698350"/>
              <a:gd name="connsiteY9" fmla="*/ 1386408 h 3201154"/>
              <a:gd name="connsiteX10" fmla="*/ 7698344 w 7698350"/>
              <a:gd name="connsiteY10" fmla="*/ 1553465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0" fmla="*/ 259561 w 7698350"/>
              <a:gd name="connsiteY0" fmla="*/ 1441505 h 3201154"/>
              <a:gd name="connsiteX1" fmla="*/ 2812527 w 7698350"/>
              <a:gd name="connsiteY1" fmla="*/ 1440999 h 3201154"/>
              <a:gd name="connsiteX2" fmla="*/ 2979876 w 7698350"/>
              <a:gd name="connsiteY2" fmla="*/ 1244928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86713 h 3201154"/>
              <a:gd name="connsiteX8" fmla="*/ 5069810 w 7698350"/>
              <a:gd name="connsiteY8" fmla="*/ 1433296 h 3201154"/>
              <a:gd name="connsiteX9" fmla="*/ 7603467 w 7698350"/>
              <a:gd name="connsiteY9" fmla="*/ 1386408 h 3201154"/>
              <a:gd name="connsiteX10" fmla="*/ 7698344 w 7698350"/>
              <a:gd name="connsiteY10" fmla="*/ 1553465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0" fmla="*/ 259561 w 7698350"/>
              <a:gd name="connsiteY0" fmla="*/ 1441505 h 3201154"/>
              <a:gd name="connsiteX1" fmla="*/ 2812527 w 7698350"/>
              <a:gd name="connsiteY1" fmla="*/ 1440999 h 3201154"/>
              <a:gd name="connsiteX2" fmla="*/ 2979876 w 7698350"/>
              <a:gd name="connsiteY2" fmla="*/ 1244928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86713 h 3201154"/>
              <a:gd name="connsiteX8" fmla="*/ 5069810 w 7698350"/>
              <a:gd name="connsiteY8" fmla="*/ 1433296 h 3201154"/>
              <a:gd name="connsiteX9" fmla="*/ 7517691 w 7698350"/>
              <a:gd name="connsiteY9" fmla="*/ 1450979 h 3201154"/>
              <a:gd name="connsiteX10" fmla="*/ 7698344 w 7698350"/>
              <a:gd name="connsiteY10" fmla="*/ 1553465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0" fmla="*/ 259561 w 7698350"/>
              <a:gd name="connsiteY0" fmla="*/ 1441505 h 3201154"/>
              <a:gd name="connsiteX1" fmla="*/ 2812527 w 7698350"/>
              <a:gd name="connsiteY1" fmla="*/ 1440999 h 3201154"/>
              <a:gd name="connsiteX2" fmla="*/ 2979876 w 7698350"/>
              <a:gd name="connsiteY2" fmla="*/ 1244928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86713 h 3201154"/>
              <a:gd name="connsiteX8" fmla="*/ 5069810 w 7698350"/>
              <a:gd name="connsiteY8" fmla="*/ 1433296 h 3201154"/>
              <a:gd name="connsiteX9" fmla="*/ 7517691 w 7698350"/>
              <a:gd name="connsiteY9" fmla="*/ 1450979 h 3201154"/>
              <a:gd name="connsiteX10" fmla="*/ 7698344 w 7698350"/>
              <a:gd name="connsiteY10" fmla="*/ 1553465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0" fmla="*/ 259561 w 7698350"/>
              <a:gd name="connsiteY0" fmla="*/ 1441505 h 3201154"/>
              <a:gd name="connsiteX1" fmla="*/ 2812527 w 7698350"/>
              <a:gd name="connsiteY1" fmla="*/ 1440999 h 3201154"/>
              <a:gd name="connsiteX2" fmla="*/ 2979876 w 7698350"/>
              <a:gd name="connsiteY2" fmla="*/ 1244928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86713 h 3201154"/>
              <a:gd name="connsiteX8" fmla="*/ 5069810 w 7698350"/>
              <a:gd name="connsiteY8" fmla="*/ 1433296 h 3201154"/>
              <a:gd name="connsiteX9" fmla="*/ 7517691 w 7698350"/>
              <a:gd name="connsiteY9" fmla="*/ 1450979 h 3201154"/>
              <a:gd name="connsiteX10" fmla="*/ 7688813 w 7698350"/>
              <a:gd name="connsiteY10" fmla="*/ 1664158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0" fmla="*/ 259561 w 7698350"/>
              <a:gd name="connsiteY0" fmla="*/ 1441505 h 3201154"/>
              <a:gd name="connsiteX1" fmla="*/ 2812527 w 7698350"/>
              <a:gd name="connsiteY1" fmla="*/ 1440999 h 3201154"/>
              <a:gd name="connsiteX2" fmla="*/ 2979876 w 7698350"/>
              <a:gd name="connsiteY2" fmla="*/ 1244928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86713 h 3201154"/>
              <a:gd name="connsiteX8" fmla="*/ 5069810 w 7698350"/>
              <a:gd name="connsiteY8" fmla="*/ 1433296 h 3201154"/>
              <a:gd name="connsiteX9" fmla="*/ 7517691 w 7698350"/>
              <a:gd name="connsiteY9" fmla="*/ 1450979 h 3201154"/>
              <a:gd name="connsiteX10" fmla="*/ 7688813 w 7698350"/>
              <a:gd name="connsiteY10" fmla="*/ 1664158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0" fmla="*/ 259561 w 7698350"/>
              <a:gd name="connsiteY0" fmla="*/ 1441505 h 3201154"/>
              <a:gd name="connsiteX1" fmla="*/ 2812527 w 7698350"/>
              <a:gd name="connsiteY1" fmla="*/ 1440999 h 3201154"/>
              <a:gd name="connsiteX2" fmla="*/ 2979876 w 7698350"/>
              <a:gd name="connsiteY2" fmla="*/ 1244928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86713 h 3201154"/>
              <a:gd name="connsiteX8" fmla="*/ 4964973 w 7698350"/>
              <a:gd name="connsiteY8" fmla="*/ 1433296 h 3201154"/>
              <a:gd name="connsiteX9" fmla="*/ 7517691 w 7698350"/>
              <a:gd name="connsiteY9" fmla="*/ 1450979 h 3201154"/>
              <a:gd name="connsiteX10" fmla="*/ 7688813 w 7698350"/>
              <a:gd name="connsiteY10" fmla="*/ 1664158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0" fmla="*/ 259561 w 7698350"/>
              <a:gd name="connsiteY0" fmla="*/ 1441505 h 3201154"/>
              <a:gd name="connsiteX1" fmla="*/ 2812527 w 7698350"/>
              <a:gd name="connsiteY1" fmla="*/ 1440999 h 3201154"/>
              <a:gd name="connsiteX2" fmla="*/ 2979876 w 7698350"/>
              <a:gd name="connsiteY2" fmla="*/ 1244928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86713 h 3201154"/>
              <a:gd name="connsiteX8" fmla="*/ 4964973 w 7698350"/>
              <a:gd name="connsiteY8" fmla="*/ 1433296 h 3201154"/>
              <a:gd name="connsiteX9" fmla="*/ 7517691 w 7698350"/>
              <a:gd name="connsiteY9" fmla="*/ 1450979 h 3201154"/>
              <a:gd name="connsiteX10" fmla="*/ 7688813 w 7698350"/>
              <a:gd name="connsiteY10" fmla="*/ 1664158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0" fmla="*/ 259561 w 7698350"/>
              <a:gd name="connsiteY0" fmla="*/ 1441505 h 3201154"/>
              <a:gd name="connsiteX1" fmla="*/ 2812527 w 7698350"/>
              <a:gd name="connsiteY1" fmla="*/ 1440999 h 3201154"/>
              <a:gd name="connsiteX2" fmla="*/ 2979876 w 7698350"/>
              <a:gd name="connsiteY2" fmla="*/ 1244928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86713 h 3201154"/>
              <a:gd name="connsiteX8" fmla="*/ 4964973 w 7698350"/>
              <a:gd name="connsiteY8" fmla="*/ 1433296 h 3201154"/>
              <a:gd name="connsiteX9" fmla="*/ 7517691 w 7698350"/>
              <a:gd name="connsiteY9" fmla="*/ 1450979 h 3201154"/>
              <a:gd name="connsiteX10" fmla="*/ 7688813 w 7698350"/>
              <a:gd name="connsiteY10" fmla="*/ 1664158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0" fmla="*/ 259561 w 7698350"/>
              <a:gd name="connsiteY0" fmla="*/ 1441505 h 3201154"/>
              <a:gd name="connsiteX1" fmla="*/ 2812527 w 7698350"/>
              <a:gd name="connsiteY1" fmla="*/ 1440999 h 3201154"/>
              <a:gd name="connsiteX2" fmla="*/ 2979876 w 7698350"/>
              <a:gd name="connsiteY2" fmla="*/ 1244928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86713 h 3201154"/>
              <a:gd name="connsiteX8" fmla="*/ 4964973 w 7698350"/>
              <a:gd name="connsiteY8" fmla="*/ 1433296 h 3201154"/>
              <a:gd name="connsiteX9" fmla="*/ 7517691 w 7698350"/>
              <a:gd name="connsiteY9" fmla="*/ 1450979 h 3201154"/>
              <a:gd name="connsiteX10" fmla="*/ 7688813 w 7698350"/>
              <a:gd name="connsiteY10" fmla="*/ 1664158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0" fmla="*/ 259561 w 7698350"/>
              <a:gd name="connsiteY0" fmla="*/ 1441505 h 3201154"/>
              <a:gd name="connsiteX1" fmla="*/ 2812527 w 7698350"/>
              <a:gd name="connsiteY1" fmla="*/ 1440999 h 3201154"/>
              <a:gd name="connsiteX2" fmla="*/ 2979876 w 7698350"/>
              <a:gd name="connsiteY2" fmla="*/ 1244928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86713 h 3201154"/>
              <a:gd name="connsiteX8" fmla="*/ 4964973 w 7698350"/>
              <a:gd name="connsiteY8" fmla="*/ 1433296 h 3201154"/>
              <a:gd name="connsiteX9" fmla="*/ 7517691 w 7698350"/>
              <a:gd name="connsiteY9" fmla="*/ 1450979 h 3201154"/>
              <a:gd name="connsiteX10" fmla="*/ 7688813 w 7698350"/>
              <a:gd name="connsiteY10" fmla="*/ 1664158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259561 w 7698350"/>
              <a:gd name="connsiteY16" fmla="*/ 1441505 h 3201154"/>
              <a:gd name="connsiteX0" fmla="*/ 1610195 w 7698350"/>
              <a:gd name="connsiteY0" fmla="*/ 1458372 h 3201154"/>
              <a:gd name="connsiteX1" fmla="*/ 2812527 w 7698350"/>
              <a:gd name="connsiteY1" fmla="*/ 1440999 h 3201154"/>
              <a:gd name="connsiteX2" fmla="*/ 2979876 w 7698350"/>
              <a:gd name="connsiteY2" fmla="*/ 1244928 h 3201154"/>
              <a:gd name="connsiteX3" fmla="*/ 2974403 w 7698350"/>
              <a:gd name="connsiteY3" fmla="*/ 128468 h 3201154"/>
              <a:gd name="connsiteX4" fmla="*/ 3117226 w 7698350"/>
              <a:gd name="connsiteY4" fmla="*/ 5496 h 3201154"/>
              <a:gd name="connsiteX5" fmla="*/ 4621814 w 7698350"/>
              <a:gd name="connsiteY5" fmla="*/ 0 h 3201154"/>
              <a:gd name="connsiteX6" fmla="*/ 4717007 w 7698350"/>
              <a:gd name="connsiteY6" fmla="*/ 209124 h 3201154"/>
              <a:gd name="connsiteX7" fmla="*/ 4722624 w 7698350"/>
              <a:gd name="connsiteY7" fmla="*/ 1186713 h 3201154"/>
              <a:gd name="connsiteX8" fmla="*/ 4964973 w 7698350"/>
              <a:gd name="connsiteY8" fmla="*/ 1433296 h 3201154"/>
              <a:gd name="connsiteX9" fmla="*/ 7517691 w 7698350"/>
              <a:gd name="connsiteY9" fmla="*/ 1450979 h 3201154"/>
              <a:gd name="connsiteX10" fmla="*/ 7688813 w 7698350"/>
              <a:gd name="connsiteY10" fmla="*/ 1664158 h 3201154"/>
              <a:gd name="connsiteX11" fmla="*/ 7698350 w 7698350"/>
              <a:gd name="connsiteY11" fmla="*/ 2906765 h 3201154"/>
              <a:gd name="connsiteX12" fmla="*/ 7380249 w 7698350"/>
              <a:gd name="connsiteY12" fmla="*/ 3191089 h 3201154"/>
              <a:gd name="connsiteX13" fmla="*/ 312654 w 7698350"/>
              <a:gd name="connsiteY13" fmla="*/ 3200827 h 3201154"/>
              <a:gd name="connsiteX14" fmla="*/ 3955 w 7698350"/>
              <a:gd name="connsiteY14" fmla="*/ 2930227 h 3201154"/>
              <a:gd name="connsiteX15" fmla="*/ 2442 w 7698350"/>
              <a:gd name="connsiteY15" fmla="*/ 1641868 h 3201154"/>
              <a:gd name="connsiteX16" fmla="*/ 1610195 w 7698350"/>
              <a:gd name="connsiteY16" fmla="*/ 1458372 h 3201154"/>
              <a:gd name="connsiteX0" fmla="*/ 1606240 w 7694395"/>
              <a:gd name="connsiteY0" fmla="*/ 1458372 h 3201154"/>
              <a:gd name="connsiteX1" fmla="*/ 2808572 w 7694395"/>
              <a:gd name="connsiteY1" fmla="*/ 1440999 h 3201154"/>
              <a:gd name="connsiteX2" fmla="*/ 2975921 w 7694395"/>
              <a:gd name="connsiteY2" fmla="*/ 1244928 h 3201154"/>
              <a:gd name="connsiteX3" fmla="*/ 2970448 w 7694395"/>
              <a:gd name="connsiteY3" fmla="*/ 128468 h 3201154"/>
              <a:gd name="connsiteX4" fmla="*/ 3113271 w 7694395"/>
              <a:gd name="connsiteY4" fmla="*/ 5496 h 3201154"/>
              <a:gd name="connsiteX5" fmla="*/ 4617859 w 7694395"/>
              <a:gd name="connsiteY5" fmla="*/ 0 h 3201154"/>
              <a:gd name="connsiteX6" fmla="*/ 4713052 w 7694395"/>
              <a:gd name="connsiteY6" fmla="*/ 209124 h 3201154"/>
              <a:gd name="connsiteX7" fmla="*/ 4718669 w 7694395"/>
              <a:gd name="connsiteY7" fmla="*/ 1186713 h 3201154"/>
              <a:gd name="connsiteX8" fmla="*/ 4961018 w 7694395"/>
              <a:gd name="connsiteY8" fmla="*/ 1433296 h 3201154"/>
              <a:gd name="connsiteX9" fmla="*/ 7513736 w 7694395"/>
              <a:gd name="connsiteY9" fmla="*/ 1450979 h 3201154"/>
              <a:gd name="connsiteX10" fmla="*/ 7684858 w 7694395"/>
              <a:gd name="connsiteY10" fmla="*/ 1664158 h 3201154"/>
              <a:gd name="connsiteX11" fmla="*/ 7694395 w 7694395"/>
              <a:gd name="connsiteY11" fmla="*/ 2906765 h 3201154"/>
              <a:gd name="connsiteX12" fmla="*/ 7376294 w 7694395"/>
              <a:gd name="connsiteY12" fmla="*/ 3191089 h 3201154"/>
              <a:gd name="connsiteX13" fmla="*/ 308699 w 7694395"/>
              <a:gd name="connsiteY13" fmla="*/ 3200827 h 3201154"/>
              <a:gd name="connsiteX14" fmla="*/ 0 w 7694395"/>
              <a:gd name="connsiteY14" fmla="*/ 2930227 h 3201154"/>
              <a:gd name="connsiteX15" fmla="*/ 1505968 w 7694395"/>
              <a:gd name="connsiteY15" fmla="*/ 2367170 h 3201154"/>
              <a:gd name="connsiteX16" fmla="*/ 1606240 w 7694395"/>
              <a:gd name="connsiteY16" fmla="*/ 1458372 h 3201154"/>
              <a:gd name="connsiteX0" fmla="*/ 1334948 w 7423103"/>
              <a:gd name="connsiteY0" fmla="*/ 1458372 h 3305497"/>
              <a:gd name="connsiteX1" fmla="*/ 2537280 w 7423103"/>
              <a:gd name="connsiteY1" fmla="*/ 1440999 h 3305497"/>
              <a:gd name="connsiteX2" fmla="*/ 2704629 w 7423103"/>
              <a:gd name="connsiteY2" fmla="*/ 1244928 h 3305497"/>
              <a:gd name="connsiteX3" fmla="*/ 2699156 w 7423103"/>
              <a:gd name="connsiteY3" fmla="*/ 128468 h 3305497"/>
              <a:gd name="connsiteX4" fmla="*/ 2841979 w 7423103"/>
              <a:gd name="connsiteY4" fmla="*/ 5496 h 3305497"/>
              <a:gd name="connsiteX5" fmla="*/ 4346567 w 7423103"/>
              <a:gd name="connsiteY5" fmla="*/ 0 h 3305497"/>
              <a:gd name="connsiteX6" fmla="*/ 4441760 w 7423103"/>
              <a:gd name="connsiteY6" fmla="*/ 209124 h 3305497"/>
              <a:gd name="connsiteX7" fmla="*/ 4447377 w 7423103"/>
              <a:gd name="connsiteY7" fmla="*/ 1186713 h 3305497"/>
              <a:gd name="connsiteX8" fmla="*/ 4689726 w 7423103"/>
              <a:gd name="connsiteY8" fmla="*/ 1433296 h 3305497"/>
              <a:gd name="connsiteX9" fmla="*/ 7242444 w 7423103"/>
              <a:gd name="connsiteY9" fmla="*/ 1450979 h 3305497"/>
              <a:gd name="connsiteX10" fmla="*/ 7413566 w 7423103"/>
              <a:gd name="connsiteY10" fmla="*/ 1664158 h 3305497"/>
              <a:gd name="connsiteX11" fmla="*/ 7423103 w 7423103"/>
              <a:gd name="connsiteY11" fmla="*/ 2906765 h 3305497"/>
              <a:gd name="connsiteX12" fmla="*/ 7105002 w 7423103"/>
              <a:gd name="connsiteY12" fmla="*/ 3191089 h 3305497"/>
              <a:gd name="connsiteX13" fmla="*/ 37407 w 7423103"/>
              <a:gd name="connsiteY13" fmla="*/ 3200827 h 3305497"/>
              <a:gd name="connsiteX14" fmla="*/ 1253617 w 7423103"/>
              <a:gd name="connsiteY14" fmla="*/ 3166372 h 3305497"/>
              <a:gd name="connsiteX15" fmla="*/ 1234676 w 7423103"/>
              <a:gd name="connsiteY15" fmla="*/ 2367170 h 3305497"/>
              <a:gd name="connsiteX16" fmla="*/ 1334948 w 7423103"/>
              <a:gd name="connsiteY16" fmla="*/ 1458372 h 3305497"/>
              <a:gd name="connsiteX0" fmla="*/ 107660 w 6195815"/>
              <a:gd name="connsiteY0" fmla="*/ 1458372 h 3313458"/>
              <a:gd name="connsiteX1" fmla="*/ 1309992 w 6195815"/>
              <a:gd name="connsiteY1" fmla="*/ 1440999 h 3313458"/>
              <a:gd name="connsiteX2" fmla="*/ 1477341 w 6195815"/>
              <a:gd name="connsiteY2" fmla="*/ 1244928 h 3313458"/>
              <a:gd name="connsiteX3" fmla="*/ 1471868 w 6195815"/>
              <a:gd name="connsiteY3" fmla="*/ 128468 h 3313458"/>
              <a:gd name="connsiteX4" fmla="*/ 1614691 w 6195815"/>
              <a:gd name="connsiteY4" fmla="*/ 5496 h 3313458"/>
              <a:gd name="connsiteX5" fmla="*/ 3119279 w 6195815"/>
              <a:gd name="connsiteY5" fmla="*/ 0 h 3313458"/>
              <a:gd name="connsiteX6" fmla="*/ 3214472 w 6195815"/>
              <a:gd name="connsiteY6" fmla="*/ 209124 h 3313458"/>
              <a:gd name="connsiteX7" fmla="*/ 3220089 w 6195815"/>
              <a:gd name="connsiteY7" fmla="*/ 1186713 h 3313458"/>
              <a:gd name="connsiteX8" fmla="*/ 3462438 w 6195815"/>
              <a:gd name="connsiteY8" fmla="*/ 1433296 h 3313458"/>
              <a:gd name="connsiteX9" fmla="*/ 6015156 w 6195815"/>
              <a:gd name="connsiteY9" fmla="*/ 1450979 h 3313458"/>
              <a:gd name="connsiteX10" fmla="*/ 6186278 w 6195815"/>
              <a:gd name="connsiteY10" fmla="*/ 1664158 h 3313458"/>
              <a:gd name="connsiteX11" fmla="*/ 6195815 w 6195815"/>
              <a:gd name="connsiteY11" fmla="*/ 2906765 h 3313458"/>
              <a:gd name="connsiteX12" fmla="*/ 5877714 w 6195815"/>
              <a:gd name="connsiteY12" fmla="*/ 3191089 h 3313458"/>
              <a:gd name="connsiteX13" fmla="*/ 762003 w 6195815"/>
              <a:gd name="connsiteY13" fmla="*/ 3226128 h 3313458"/>
              <a:gd name="connsiteX14" fmla="*/ 26329 w 6195815"/>
              <a:gd name="connsiteY14" fmla="*/ 3166372 h 3313458"/>
              <a:gd name="connsiteX15" fmla="*/ 7388 w 6195815"/>
              <a:gd name="connsiteY15" fmla="*/ 2367170 h 3313458"/>
              <a:gd name="connsiteX16" fmla="*/ 107660 w 6195815"/>
              <a:gd name="connsiteY16" fmla="*/ 1458372 h 3313458"/>
              <a:gd name="connsiteX0" fmla="*/ 107660 w 6195815"/>
              <a:gd name="connsiteY0" fmla="*/ 1458372 h 3237088"/>
              <a:gd name="connsiteX1" fmla="*/ 1309992 w 6195815"/>
              <a:gd name="connsiteY1" fmla="*/ 1440999 h 3237088"/>
              <a:gd name="connsiteX2" fmla="*/ 1477341 w 6195815"/>
              <a:gd name="connsiteY2" fmla="*/ 1244928 h 3237088"/>
              <a:gd name="connsiteX3" fmla="*/ 1471868 w 6195815"/>
              <a:gd name="connsiteY3" fmla="*/ 128468 h 3237088"/>
              <a:gd name="connsiteX4" fmla="*/ 1614691 w 6195815"/>
              <a:gd name="connsiteY4" fmla="*/ 5496 h 3237088"/>
              <a:gd name="connsiteX5" fmla="*/ 3119279 w 6195815"/>
              <a:gd name="connsiteY5" fmla="*/ 0 h 3237088"/>
              <a:gd name="connsiteX6" fmla="*/ 3214472 w 6195815"/>
              <a:gd name="connsiteY6" fmla="*/ 209124 h 3237088"/>
              <a:gd name="connsiteX7" fmla="*/ 3220089 w 6195815"/>
              <a:gd name="connsiteY7" fmla="*/ 1186713 h 3237088"/>
              <a:gd name="connsiteX8" fmla="*/ 3462438 w 6195815"/>
              <a:gd name="connsiteY8" fmla="*/ 1433296 h 3237088"/>
              <a:gd name="connsiteX9" fmla="*/ 6015156 w 6195815"/>
              <a:gd name="connsiteY9" fmla="*/ 1450979 h 3237088"/>
              <a:gd name="connsiteX10" fmla="*/ 6186278 w 6195815"/>
              <a:gd name="connsiteY10" fmla="*/ 1664158 h 3237088"/>
              <a:gd name="connsiteX11" fmla="*/ 6195815 w 6195815"/>
              <a:gd name="connsiteY11" fmla="*/ 2906765 h 3237088"/>
              <a:gd name="connsiteX12" fmla="*/ 5877714 w 6195815"/>
              <a:gd name="connsiteY12" fmla="*/ 3191089 h 3237088"/>
              <a:gd name="connsiteX13" fmla="*/ 762003 w 6195815"/>
              <a:gd name="connsiteY13" fmla="*/ 3226128 h 3237088"/>
              <a:gd name="connsiteX14" fmla="*/ 158475 w 6195815"/>
              <a:gd name="connsiteY14" fmla="*/ 3182944 h 3237088"/>
              <a:gd name="connsiteX15" fmla="*/ 26329 w 6195815"/>
              <a:gd name="connsiteY15" fmla="*/ 3166372 h 3237088"/>
              <a:gd name="connsiteX16" fmla="*/ 7388 w 6195815"/>
              <a:gd name="connsiteY16" fmla="*/ 2367170 h 3237088"/>
              <a:gd name="connsiteX17" fmla="*/ 107660 w 6195815"/>
              <a:gd name="connsiteY17" fmla="*/ 1458372 h 3237088"/>
              <a:gd name="connsiteX0" fmla="*/ 107660 w 6195815"/>
              <a:gd name="connsiteY0" fmla="*/ 1458372 h 3244890"/>
              <a:gd name="connsiteX1" fmla="*/ 1309992 w 6195815"/>
              <a:gd name="connsiteY1" fmla="*/ 1440999 h 3244890"/>
              <a:gd name="connsiteX2" fmla="*/ 1477341 w 6195815"/>
              <a:gd name="connsiteY2" fmla="*/ 1244928 h 3244890"/>
              <a:gd name="connsiteX3" fmla="*/ 1471868 w 6195815"/>
              <a:gd name="connsiteY3" fmla="*/ 128468 h 3244890"/>
              <a:gd name="connsiteX4" fmla="*/ 1614691 w 6195815"/>
              <a:gd name="connsiteY4" fmla="*/ 5496 h 3244890"/>
              <a:gd name="connsiteX5" fmla="*/ 3119279 w 6195815"/>
              <a:gd name="connsiteY5" fmla="*/ 0 h 3244890"/>
              <a:gd name="connsiteX6" fmla="*/ 3214472 w 6195815"/>
              <a:gd name="connsiteY6" fmla="*/ 209124 h 3244890"/>
              <a:gd name="connsiteX7" fmla="*/ 3220089 w 6195815"/>
              <a:gd name="connsiteY7" fmla="*/ 1186713 h 3244890"/>
              <a:gd name="connsiteX8" fmla="*/ 3462438 w 6195815"/>
              <a:gd name="connsiteY8" fmla="*/ 1433296 h 3244890"/>
              <a:gd name="connsiteX9" fmla="*/ 6015156 w 6195815"/>
              <a:gd name="connsiteY9" fmla="*/ 1450979 h 3244890"/>
              <a:gd name="connsiteX10" fmla="*/ 6186278 w 6195815"/>
              <a:gd name="connsiteY10" fmla="*/ 1664158 h 3244890"/>
              <a:gd name="connsiteX11" fmla="*/ 6195815 w 6195815"/>
              <a:gd name="connsiteY11" fmla="*/ 2906765 h 3244890"/>
              <a:gd name="connsiteX12" fmla="*/ 5877714 w 6195815"/>
              <a:gd name="connsiteY12" fmla="*/ 3191089 h 3244890"/>
              <a:gd name="connsiteX13" fmla="*/ 762003 w 6195815"/>
              <a:gd name="connsiteY13" fmla="*/ 3226128 h 3244890"/>
              <a:gd name="connsiteX14" fmla="*/ 341464 w 6195815"/>
              <a:gd name="connsiteY14" fmla="*/ 3208246 h 3244890"/>
              <a:gd name="connsiteX15" fmla="*/ 26329 w 6195815"/>
              <a:gd name="connsiteY15" fmla="*/ 3166372 h 3244890"/>
              <a:gd name="connsiteX16" fmla="*/ 7388 w 6195815"/>
              <a:gd name="connsiteY16" fmla="*/ 2367170 h 3244890"/>
              <a:gd name="connsiteX17" fmla="*/ 107660 w 6195815"/>
              <a:gd name="connsiteY17" fmla="*/ 1458372 h 3244890"/>
              <a:gd name="connsiteX0" fmla="*/ 107660 w 6195815"/>
              <a:gd name="connsiteY0" fmla="*/ 1458372 h 3231875"/>
              <a:gd name="connsiteX1" fmla="*/ 1309992 w 6195815"/>
              <a:gd name="connsiteY1" fmla="*/ 1440999 h 3231875"/>
              <a:gd name="connsiteX2" fmla="*/ 1477341 w 6195815"/>
              <a:gd name="connsiteY2" fmla="*/ 1244928 h 3231875"/>
              <a:gd name="connsiteX3" fmla="*/ 1471868 w 6195815"/>
              <a:gd name="connsiteY3" fmla="*/ 128468 h 3231875"/>
              <a:gd name="connsiteX4" fmla="*/ 1614691 w 6195815"/>
              <a:gd name="connsiteY4" fmla="*/ 5496 h 3231875"/>
              <a:gd name="connsiteX5" fmla="*/ 3119279 w 6195815"/>
              <a:gd name="connsiteY5" fmla="*/ 0 h 3231875"/>
              <a:gd name="connsiteX6" fmla="*/ 3214472 w 6195815"/>
              <a:gd name="connsiteY6" fmla="*/ 209124 h 3231875"/>
              <a:gd name="connsiteX7" fmla="*/ 3220089 w 6195815"/>
              <a:gd name="connsiteY7" fmla="*/ 1186713 h 3231875"/>
              <a:gd name="connsiteX8" fmla="*/ 3462438 w 6195815"/>
              <a:gd name="connsiteY8" fmla="*/ 1433296 h 3231875"/>
              <a:gd name="connsiteX9" fmla="*/ 6015156 w 6195815"/>
              <a:gd name="connsiteY9" fmla="*/ 1450979 h 3231875"/>
              <a:gd name="connsiteX10" fmla="*/ 6186278 w 6195815"/>
              <a:gd name="connsiteY10" fmla="*/ 1664158 h 3231875"/>
              <a:gd name="connsiteX11" fmla="*/ 6195815 w 6195815"/>
              <a:gd name="connsiteY11" fmla="*/ 2906765 h 3231875"/>
              <a:gd name="connsiteX12" fmla="*/ 5877714 w 6195815"/>
              <a:gd name="connsiteY12" fmla="*/ 3191089 h 3231875"/>
              <a:gd name="connsiteX13" fmla="*/ 762003 w 6195815"/>
              <a:gd name="connsiteY13" fmla="*/ 3226128 h 3231875"/>
              <a:gd name="connsiteX14" fmla="*/ 341464 w 6195815"/>
              <a:gd name="connsiteY14" fmla="*/ 3208246 h 3231875"/>
              <a:gd name="connsiteX15" fmla="*/ 26329 w 6195815"/>
              <a:gd name="connsiteY15" fmla="*/ 3166372 h 3231875"/>
              <a:gd name="connsiteX16" fmla="*/ 7388 w 6195815"/>
              <a:gd name="connsiteY16" fmla="*/ 2367170 h 3231875"/>
              <a:gd name="connsiteX17" fmla="*/ 107660 w 6195815"/>
              <a:gd name="connsiteY17" fmla="*/ 1458372 h 3231875"/>
              <a:gd name="connsiteX0" fmla="*/ 107660 w 6195815"/>
              <a:gd name="connsiteY0" fmla="*/ 1458372 h 3230119"/>
              <a:gd name="connsiteX1" fmla="*/ 1309992 w 6195815"/>
              <a:gd name="connsiteY1" fmla="*/ 1440999 h 3230119"/>
              <a:gd name="connsiteX2" fmla="*/ 1477341 w 6195815"/>
              <a:gd name="connsiteY2" fmla="*/ 1244928 h 3230119"/>
              <a:gd name="connsiteX3" fmla="*/ 1471868 w 6195815"/>
              <a:gd name="connsiteY3" fmla="*/ 128468 h 3230119"/>
              <a:gd name="connsiteX4" fmla="*/ 1614691 w 6195815"/>
              <a:gd name="connsiteY4" fmla="*/ 5496 h 3230119"/>
              <a:gd name="connsiteX5" fmla="*/ 3119279 w 6195815"/>
              <a:gd name="connsiteY5" fmla="*/ 0 h 3230119"/>
              <a:gd name="connsiteX6" fmla="*/ 3214472 w 6195815"/>
              <a:gd name="connsiteY6" fmla="*/ 209124 h 3230119"/>
              <a:gd name="connsiteX7" fmla="*/ 3220089 w 6195815"/>
              <a:gd name="connsiteY7" fmla="*/ 1186713 h 3230119"/>
              <a:gd name="connsiteX8" fmla="*/ 3462438 w 6195815"/>
              <a:gd name="connsiteY8" fmla="*/ 1433296 h 3230119"/>
              <a:gd name="connsiteX9" fmla="*/ 6015156 w 6195815"/>
              <a:gd name="connsiteY9" fmla="*/ 1450979 h 3230119"/>
              <a:gd name="connsiteX10" fmla="*/ 6186278 w 6195815"/>
              <a:gd name="connsiteY10" fmla="*/ 1664158 h 3230119"/>
              <a:gd name="connsiteX11" fmla="*/ 6195815 w 6195815"/>
              <a:gd name="connsiteY11" fmla="*/ 2906765 h 3230119"/>
              <a:gd name="connsiteX12" fmla="*/ 5877714 w 6195815"/>
              <a:gd name="connsiteY12" fmla="*/ 3191089 h 3230119"/>
              <a:gd name="connsiteX13" fmla="*/ 762003 w 6195815"/>
              <a:gd name="connsiteY13" fmla="*/ 3226128 h 3230119"/>
              <a:gd name="connsiteX14" fmla="*/ 332750 w 6195815"/>
              <a:gd name="connsiteY14" fmla="*/ 3191379 h 3230119"/>
              <a:gd name="connsiteX15" fmla="*/ 26329 w 6195815"/>
              <a:gd name="connsiteY15" fmla="*/ 3166372 h 3230119"/>
              <a:gd name="connsiteX16" fmla="*/ 7388 w 6195815"/>
              <a:gd name="connsiteY16" fmla="*/ 2367170 h 3230119"/>
              <a:gd name="connsiteX17" fmla="*/ 107660 w 6195815"/>
              <a:gd name="connsiteY17" fmla="*/ 1458372 h 3230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195815" h="3230119">
                <a:moveTo>
                  <a:pt x="107660" y="1458372"/>
                </a:moveTo>
                <a:cubicBezTo>
                  <a:pt x="958649" y="1458203"/>
                  <a:pt x="459003" y="1441168"/>
                  <a:pt x="1309992" y="1440999"/>
                </a:cubicBezTo>
                <a:cubicBezTo>
                  <a:pt x="1469912" y="1425983"/>
                  <a:pt x="1483728" y="1444791"/>
                  <a:pt x="1477341" y="1244928"/>
                </a:cubicBezTo>
                <a:cubicBezTo>
                  <a:pt x="1475517" y="872775"/>
                  <a:pt x="1473692" y="500621"/>
                  <a:pt x="1471868" y="128468"/>
                </a:cubicBezTo>
                <a:lnTo>
                  <a:pt x="1614691" y="5496"/>
                </a:lnTo>
                <a:lnTo>
                  <a:pt x="3119279" y="0"/>
                </a:lnTo>
                <a:cubicBezTo>
                  <a:pt x="3182779" y="76200"/>
                  <a:pt x="3227218" y="74496"/>
                  <a:pt x="3214472" y="209124"/>
                </a:cubicBezTo>
                <a:cubicBezTo>
                  <a:pt x="3222697" y="516025"/>
                  <a:pt x="3221389" y="1041737"/>
                  <a:pt x="3220089" y="1186713"/>
                </a:cubicBezTo>
                <a:cubicBezTo>
                  <a:pt x="3235964" y="1394467"/>
                  <a:pt x="3234861" y="1416925"/>
                  <a:pt x="3462438" y="1433296"/>
                </a:cubicBezTo>
                <a:lnTo>
                  <a:pt x="6015156" y="1450979"/>
                </a:lnTo>
                <a:cubicBezTo>
                  <a:pt x="6186402" y="1442844"/>
                  <a:pt x="6172053" y="1448094"/>
                  <a:pt x="6186278" y="1664158"/>
                </a:cubicBezTo>
                <a:lnTo>
                  <a:pt x="6195815" y="2906765"/>
                </a:lnTo>
                <a:cubicBezTo>
                  <a:pt x="6195815" y="3198247"/>
                  <a:pt x="6169196" y="3191089"/>
                  <a:pt x="5877714" y="3191089"/>
                </a:cubicBezTo>
                <a:lnTo>
                  <a:pt x="762003" y="3226128"/>
                </a:lnTo>
                <a:cubicBezTo>
                  <a:pt x="-192656" y="3243044"/>
                  <a:pt x="455362" y="3201338"/>
                  <a:pt x="332750" y="3191379"/>
                </a:cubicBezTo>
                <a:cubicBezTo>
                  <a:pt x="210138" y="3181420"/>
                  <a:pt x="111054" y="3227837"/>
                  <a:pt x="26329" y="3166372"/>
                </a:cubicBezTo>
                <a:cubicBezTo>
                  <a:pt x="35355" y="2721545"/>
                  <a:pt x="-1638" y="2811997"/>
                  <a:pt x="7388" y="2367170"/>
                </a:cubicBezTo>
                <a:cubicBezTo>
                  <a:pt x="20025" y="2189971"/>
                  <a:pt x="-57468" y="1457001"/>
                  <a:pt x="107660" y="1458372"/>
                </a:cubicBezTo>
                <a:close/>
              </a:path>
            </a:pathLst>
          </a:custGeom>
          <a:solidFill>
            <a:srgbClr val="B12729">
              <a:alpha val="40000"/>
            </a:srgbClr>
          </a:solidFill>
          <a:ln w="38100" cmpd="sng">
            <a:solidFill>
              <a:srgbClr val="B1272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3" name="Rounded Rectangle 110"/>
          <p:cNvSpPr/>
          <p:nvPr/>
        </p:nvSpPr>
        <p:spPr>
          <a:xfrm flipH="1" flipV="1">
            <a:off x="1" y="1867100"/>
            <a:ext cx="12190706" cy="4990899"/>
          </a:xfrm>
          <a:custGeom>
            <a:avLst/>
            <a:gdLst>
              <a:gd name="connsiteX0" fmla="*/ 0 w 10936941"/>
              <a:gd name="connsiteY0" fmla="*/ 142862 h 1639825"/>
              <a:gd name="connsiteX1" fmla="*/ 142862 w 10936941"/>
              <a:gd name="connsiteY1" fmla="*/ 0 h 1639825"/>
              <a:gd name="connsiteX2" fmla="*/ 10794079 w 10936941"/>
              <a:gd name="connsiteY2" fmla="*/ 0 h 1639825"/>
              <a:gd name="connsiteX3" fmla="*/ 10936941 w 10936941"/>
              <a:gd name="connsiteY3" fmla="*/ 142862 h 1639825"/>
              <a:gd name="connsiteX4" fmla="*/ 10936941 w 10936941"/>
              <a:gd name="connsiteY4" fmla="*/ 1496963 h 1639825"/>
              <a:gd name="connsiteX5" fmla="*/ 10794079 w 10936941"/>
              <a:gd name="connsiteY5" fmla="*/ 1639825 h 1639825"/>
              <a:gd name="connsiteX6" fmla="*/ 142862 w 10936941"/>
              <a:gd name="connsiteY6" fmla="*/ 1639825 h 1639825"/>
              <a:gd name="connsiteX7" fmla="*/ 0 w 10936941"/>
              <a:gd name="connsiteY7" fmla="*/ 1496963 h 1639825"/>
              <a:gd name="connsiteX8" fmla="*/ 0 w 10936941"/>
              <a:gd name="connsiteY8" fmla="*/ 142862 h 1639825"/>
              <a:gd name="connsiteX0" fmla="*/ 0 w 10936941"/>
              <a:gd name="connsiteY0" fmla="*/ 142862 h 4921620"/>
              <a:gd name="connsiteX1" fmla="*/ 142862 w 10936941"/>
              <a:gd name="connsiteY1" fmla="*/ 0 h 4921620"/>
              <a:gd name="connsiteX2" fmla="*/ 10794079 w 10936941"/>
              <a:gd name="connsiteY2" fmla="*/ 0 h 4921620"/>
              <a:gd name="connsiteX3" fmla="*/ 10936941 w 10936941"/>
              <a:gd name="connsiteY3" fmla="*/ 142862 h 4921620"/>
              <a:gd name="connsiteX4" fmla="*/ 10936941 w 10936941"/>
              <a:gd name="connsiteY4" fmla="*/ 1496963 h 4921620"/>
              <a:gd name="connsiteX5" fmla="*/ 10794079 w 10936941"/>
              <a:gd name="connsiteY5" fmla="*/ 1639825 h 4921620"/>
              <a:gd name="connsiteX6" fmla="*/ 9457766 w 10936941"/>
              <a:gd name="connsiteY6" fmla="*/ 4921620 h 4921620"/>
              <a:gd name="connsiteX7" fmla="*/ 142862 w 10936941"/>
              <a:gd name="connsiteY7" fmla="*/ 1639825 h 4921620"/>
              <a:gd name="connsiteX8" fmla="*/ 0 w 10936941"/>
              <a:gd name="connsiteY8" fmla="*/ 1496963 h 4921620"/>
              <a:gd name="connsiteX9" fmla="*/ 0 w 10936941"/>
              <a:gd name="connsiteY9" fmla="*/ 142862 h 4921620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142862 w 10936941"/>
              <a:gd name="connsiteY8" fmla="*/ 1639825 h 5216432"/>
              <a:gd name="connsiteX9" fmla="*/ 0 w 10936941"/>
              <a:gd name="connsiteY9" fmla="*/ 1496963 h 5216432"/>
              <a:gd name="connsiteX10" fmla="*/ 0 w 10936941"/>
              <a:gd name="connsiteY10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690848 w 10936941"/>
              <a:gd name="connsiteY8" fmla="*/ 1685361 h 5216432"/>
              <a:gd name="connsiteX9" fmla="*/ 142862 w 10936941"/>
              <a:gd name="connsiteY9" fmla="*/ 1639825 h 5216432"/>
              <a:gd name="connsiteX10" fmla="*/ 0 w 10936941"/>
              <a:gd name="connsiteY10" fmla="*/ 1496963 h 5216432"/>
              <a:gd name="connsiteX11" fmla="*/ 0 w 10936941"/>
              <a:gd name="connsiteY11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825318 w 10936941"/>
              <a:gd name="connsiteY8" fmla="*/ 1855690 h 5216432"/>
              <a:gd name="connsiteX9" fmla="*/ 9690848 w 10936941"/>
              <a:gd name="connsiteY9" fmla="*/ 1685361 h 5216432"/>
              <a:gd name="connsiteX10" fmla="*/ 142862 w 10936941"/>
              <a:gd name="connsiteY10" fmla="*/ 1639825 h 5216432"/>
              <a:gd name="connsiteX11" fmla="*/ 0 w 10936941"/>
              <a:gd name="connsiteY11" fmla="*/ 1496963 h 5216432"/>
              <a:gd name="connsiteX12" fmla="*/ 0 w 10936941"/>
              <a:gd name="connsiteY12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825318 w 10936941"/>
              <a:gd name="connsiteY8" fmla="*/ 1855690 h 5216432"/>
              <a:gd name="connsiteX9" fmla="*/ 9690848 w 10936941"/>
              <a:gd name="connsiteY9" fmla="*/ 1685361 h 5216432"/>
              <a:gd name="connsiteX10" fmla="*/ 142862 w 10936941"/>
              <a:gd name="connsiteY10" fmla="*/ 1639825 h 5216432"/>
              <a:gd name="connsiteX11" fmla="*/ 0 w 10936941"/>
              <a:gd name="connsiteY11" fmla="*/ 1496963 h 5216432"/>
              <a:gd name="connsiteX12" fmla="*/ 0 w 10936941"/>
              <a:gd name="connsiteY12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825318 w 10936941"/>
              <a:gd name="connsiteY8" fmla="*/ 1855690 h 5216432"/>
              <a:gd name="connsiteX9" fmla="*/ 9690848 w 10936941"/>
              <a:gd name="connsiteY9" fmla="*/ 1685361 h 5216432"/>
              <a:gd name="connsiteX10" fmla="*/ 142862 w 10936941"/>
              <a:gd name="connsiteY10" fmla="*/ 1639825 h 5216432"/>
              <a:gd name="connsiteX11" fmla="*/ 0 w 10936941"/>
              <a:gd name="connsiteY11" fmla="*/ 1496963 h 5216432"/>
              <a:gd name="connsiteX12" fmla="*/ 0 w 10936941"/>
              <a:gd name="connsiteY12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825318 w 10936941"/>
              <a:gd name="connsiteY8" fmla="*/ 1855690 h 5216432"/>
              <a:gd name="connsiteX9" fmla="*/ 9690848 w 10936941"/>
              <a:gd name="connsiteY9" fmla="*/ 1685361 h 5216432"/>
              <a:gd name="connsiteX10" fmla="*/ 142862 w 10936941"/>
              <a:gd name="connsiteY10" fmla="*/ 1639825 h 5216432"/>
              <a:gd name="connsiteX11" fmla="*/ 0 w 10936941"/>
              <a:gd name="connsiteY11" fmla="*/ 1496963 h 5216432"/>
              <a:gd name="connsiteX12" fmla="*/ 0 w 10936941"/>
              <a:gd name="connsiteY12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825318 w 10936941"/>
              <a:gd name="connsiteY8" fmla="*/ 1855690 h 5216432"/>
              <a:gd name="connsiteX9" fmla="*/ 9690848 w 10936941"/>
              <a:gd name="connsiteY9" fmla="*/ 1685361 h 5216432"/>
              <a:gd name="connsiteX10" fmla="*/ 142862 w 10936941"/>
              <a:gd name="connsiteY10" fmla="*/ 1639825 h 5216432"/>
              <a:gd name="connsiteX11" fmla="*/ 0 w 10936941"/>
              <a:gd name="connsiteY11" fmla="*/ 1496963 h 5216432"/>
              <a:gd name="connsiteX12" fmla="*/ 0 w 10936941"/>
              <a:gd name="connsiteY12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807389 w 10936941"/>
              <a:gd name="connsiteY8" fmla="*/ 3433479 h 5216432"/>
              <a:gd name="connsiteX9" fmla="*/ 9825318 w 10936941"/>
              <a:gd name="connsiteY9" fmla="*/ 1855690 h 5216432"/>
              <a:gd name="connsiteX10" fmla="*/ 9690848 w 10936941"/>
              <a:gd name="connsiteY10" fmla="*/ 1685361 h 5216432"/>
              <a:gd name="connsiteX11" fmla="*/ 142862 w 10936941"/>
              <a:gd name="connsiteY11" fmla="*/ 1639825 h 5216432"/>
              <a:gd name="connsiteX12" fmla="*/ 0 w 10936941"/>
              <a:gd name="connsiteY12" fmla="*/ 1496963 h 5216432"/>
              <a:gd name="connsiteX13" fmla="*/ 0 w 10936941"/>
              <a:gd name="connsiteY13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726707 w 10936941"/>
              <a:gd name="connsiteY8" fmla="*/ 3496232 h 5216432"/>
              <a:gd name="connsiteX9" fmla="*/ 9807389 w 10936941"/>
              <a:gd name="connsiteY9" fmla="*/ 3433479 h 5216432"/>
              <a:gd name="connsiteX10" fmla="*/ 9825318 w 10936941"/>
              <a:gd name="connsiteY10" fmla="*/ 1855690 h 5216432"/>
              <a:gd name="connsiteX11" fmla="*/ 9690848 w 10936941"/>
              <a:gd name="connsiteY11" fmla="*/ 1685361 h 5216432"/>
              <a:gd name="connsiteX12" fmla="*/ 142862 w 10936941"/>
              <a:gd name="connsiteY12" fmla="*/ 1639825 h 5216432"/>
              <a:gd name="connsiteX13" fmla="*/ 0 w 10936941"/>
              <a:gd name="connsiteY13" fmla="*/ 1496963 h 5216432"/>
              <a:gd name="connsiteX14" fmla="*/ 0 w 10936941"/>
              <a:gd name="connsiteY14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726707 w 10936941"/>
              <a:gd name="connsiteY8" fmla="*/ 3496232 h 5216432"/>
              <a:gd name="connsiteX9" fmla="*/ 9825318 w 10936941"/>
              <a:gd name="connsiteY9" fmla="*/ 3361762 h 5216432"/>
              <a:gd name="connsiteX10" fmla="*/ 9825318 w 10936941"/>
              <a:gd name="connsiteY10" fmla="*/ 1855690 h 5216432"/>
              <a:gd name="connsiteX11" fmla="*/ 9690848 w 10936941"/>
              <a:gd name="connsiteY11" fmla="*/ 1685361 h 5216432"/>
              <a:gd name="connsiteX12" fmla="*/ 142862 w 10936941"/>
              <a:gd name="connsiteY12" fmla="*/ 1639825 h 5216432"/>
              <a:gd name="connsiteX13" fmla="*/ 0 w 10936941"/>
              <a:gd name="connsiteY13" fmla="*/ 1496963 h 5216432"/>
              <a:gd name="connsiteX14" fmla="*/ 0 w 10936941"/>
              <a:gd name="connsiteY14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726707 w 10936941"/>
              <a:gd name="connsiteY8" fmla="*/ 3496232 h 5216432"/>
              <a:gd name="connsiteX9" fmla="*/ 9825318 w 10936941"/>
              <a:gd name="connsiteY9" fmla="*/ 3361762 h 5216432"/>
              <a:gd name="connsiteX10" fmla="*/ 9825318 w 10936941"/>
              <a:gd name="connsiteY10" fmla="*/ 1855690 h 5216432"/>
              <a:gd name="connsiteX11" fmla="*/ 9690848 w 10936941"/>
              <a:gd name="connsiteY11" fmla="*/ 1685361 h 5216432"/>
              <a:gd name="connsiteX12" fmla="*/ 142862 w 10936941"/>
              <a:gd name="connsiteY12" fmla="*/ 1639825 h 5216432"/>
              <a:gd name="connsiteX13" fmla="*/ 0 w 10936941"/>
              <a:gd name="connsiteY13" fmla="*/ 1496963 h 5216432"/>
              <a:gd name="connsiteX14" fmla="*/ 0 w 10936941"/>
              <a:gd name="connsiteY14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726707 w 10936941"/>
              <a:gd name="connsiteY8" fmla="*/ 3496232 h 5216432"/>
              <a:gd name="connsiteX9" fmla="*/ 9825318 w 10936941"/>
              <a:gd name="connsiteY9" fmla="*/ 3361762 h 5216432"/>
              <a:gd name="connsiteX10" fmla="*/ 9825318 w 10936941"/>
              <a:gd name="connsiteY10" fmla="*/ 1855690 h 5216432"/>
              <a:gd name="connsiteX11" fmla="*/ 9690848 w 10936941"/>
              <a:gd name="connsiteY11" fmla="*/ 1685361 h 5216432"/>
              <a:gd name="connsiteX12" fmla="*/ 142862 w 10936941"/>
              <a:gd name="connsiteY12" fmla="*/ 1639825 h 5216432"/>
              <a:gd name="connsiteX13" fmla="*/ 0 w 10936941"/>
              <a:gd name="connsiteY13" fmla="*/ 1496963 h 5216432"/>
              <a:gd name="connsiteX14" fmla="*/ 0 w 10936941"/>
              <a:gd name="connsiteY14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726707 w 10936941"/>
              <a:gd name="connsiteY8" fmla="*/ 3496232 h 5216432"/>
              <a:gd name="connsiteX9" fmla="*/ 9825318 w 10936941"/>
              <a:gd name="connsiteY9" fmla="*/ 3361762 h 5216432"/>
              <a:gd name="connsiteX10" fmla="*/ 9825318 w 10936941"/>
              <a:gd name="connsiteY10" fmla="*/ 1855690 h 5216432"/>
              <a:gd name="connsiteX11" fmla="*/ 9690848 w 10936941"/>
              <a:gd name="connsiteY11" fmla="*/ 1685361 h 5216432"/>
              <a:gd name="connsiteX12" fmla="*/ 142862 w 10936941"/>
              <a:gd name="connsiteY12" fmla="*/ 1639825 h 5216432"/>
              <a:gd name="connsiteX13" fmla="*/ 0 w 10936941"/>
              <a:gd name="connsiteY13" fmla="*/ 1496963 h 5216432"/>
              <a:gd name="connsiteX14" fmla="*/ 0 w 10936941"/>
              <a:gd name="connsiteY14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484660 w 10936941"/>
              <a:gd name="connsiteY8" fmla="*/ 3514161 h 5216432"/>
              <a:gd name="connsiteX9" fmla="*/ 9726707 w 10936941"/>
              <a:gd name="connsiteY9" fmla="*/ 3496232 h 5216432"/>
              <a:gd name="connsiteX10" fmla="*/ 9825318 w 10936941"/>
              <a:gd name="connsiteY10" fmla="*/ 3361762 h 5216432"/>
              <a:gd name="connsiteX11" fmla="*/ 9825318 w 10936941"/>
              <a:gd name="connsiteY11" fmla="*/ 1855690 h 5216432"/>
              <a:gd name="connsiteX12" fmla="*/ 9690848 w 10936941"/>
              <a:gd name="connsiteY12" fmla="*/ 1685361 h 5216432"/>
              <a:gd name="connsiteX13" fmla="*/ 142862 w 10936941"/>
              <a:gd name="connsiteY13" fmla="*/ 1639825 h 5216432"/>
              <a:gd name="connsiteX14" fmla="*/ 0 w 10936941"/>
              <a:gd name="connsiteY14" fmla="*/ 1496963 h 5216432"/>
              <a:gd name="connsiteX15" fmla="*/ 0 w 10936941"/>
              <a:gd name="connsiteY15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484660 w 10936941"/>
              <a:gd name="connsiteY8" fmla="*/ 3514161 h 5216432"/>
              <a:gd name="connsiteX9" fmla="*/ 9726707 w 10936941"/>
              <a:gd name="connsiteY9" fmla="*/ 3496232 h 5216432"/>
              <a:gd name="connsiteX10" fmla="*/ 9825318 w 10936941"/>
              <a:gd name="connsiteY10" fmla="*/ 3361762 h 5216432"/>
              <a:gd name="connsiteX11" fmla="*/ 9825318 w 10936941"/>
              <a:gd name="connsiteY11" fmla="*/ 1855690 h 5216432"/>
              <a:gd name="connsiteX12" fmla="*/ 9690848 w 10936941"/>
              <a:gd name="connsiteY12" fmla="*/ 1685361 h 5216432"/>
              <a:gd name="connsiteX13" fmla="*/ 142862 w 10936941"/>
              <a:gd name="connsiteY13" fmla="*/ 1639825 h 5216432"/>
              <a:gd name="connsiteX14" fmla="*/ 0 w 10936941"/>
              <a:gd name="connsiteY14" fmla="*/ 1496963 h 5216432"/>
              <a:gd name="connsiteX15" fmla="*/ 0 w 10936941"/>
              <a:gd name="connsiteY15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484660 w 10936941"/>
              <a:gd name="connsiteY8" fmla="*/ 3514161 h 5216432"/>
              <a:gd name="connsiteX9" fmla="*/ 9726707 w 10936941"/>
              <a:gd name="connsiteY9" fmla="*/ 3496232 h 5216432"/>
              <a:gd name="connsiteX10" fmla="*/ 9825318 w 10936941"/>
              <a:gd name="connsiteY10" fmla="*/ 3361762 h 5216432"/>
              <a:gd name="connsiteX11" fmla="*/ 9825318 w 10936941"/>
              <a:gd name="connsiteY11" fmla="*/ 1855690 h 5216432"/>
              <a:gd name="connsiteX12" fmla="*/ 9690848 w 10936941"/>
              <a:gd name="connsiteY12" fmla="*/ 1685361 h 5216432"/>
              <a:gd name="connsiteX13" fmla="*/ 142862 w 10936941"/>
              <a:gd name="connsiteY13" fmla="*/ 1639825 h 5216432"/>
              <a:gd name="connsiteX14" fmla="*/ 0 w 10936941"/>
              <a:gd name="connsiteY14" fmla="*/ 1496963 h 5216432"/>
              <a:gd name="connsiteX15" fmla="*/ 0 w 10936941"/>
              <a:gd name="connsiteY15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368118 w 10936941"/>
              <a:gd name="connsiteY8" fmla="*/ 3675526 h 5216432"/>
              <a:gd name="connsiteX9" fmla="*/ 9484660 w 10936941"/>
              <a:gd name="connsiteY9" fmla="*/ 3514161 h 5216432"/>
              <a:gd name="connsiteX10" fmla="*/ 9726707 w 10936941"/>
              <a:gd name="connsiteY10" fmla="*/ 3496232 h 5216432"/>
              <a:gd name="connsiteX11" fmla="*/ 9825318 w 10936941"/>
              <a:gd name="connsiteY11" fmla="*/ 3361762 h 5216432"/>
              <a:gd name="connsiteX12" fmla="*/ 9825318 w 10936941"/>
              <a:gd name="connsiteY12" fmla="*/ 1855690 h 5216432"/>
              <a:gd name="connsiteX13" fmla="*/ 9690848 w 10936941"/>
              <a:gd name="connsiteY13" fmla="*/ 1685361 h 5216432"/>
              <a:gd name="connsiteX14" fmla="*/ 142862 w 10936941"/>
              <a:gd name="connsiteY14" fmla="*/ 1639825 h 5216432"/>
              <a:gd name="connsiteX15" fmla="*/ 0 w 10936941"/>
              <a:gd name="connsiteY15" fmla="*/ 1496963 h 5216432"/>
              <a:gd name="connsiteX16" fmla="*/ 0 w 10936941"/>
              <a:gd name="connsiteY16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368118 w 10936941"/>
              <a:gd name="connsiteY8" fmla="*/ 3675526 h 5216432"/>
              <a:gd name="connsiteX9" fmla="*/ 9484660 w 10936941"/>
              <a:gd name="connsiteY9" fmla="*/ 3514161 h 5216432"/>
              <a:gd name="connsiteX10" fmla="*/ 9726707 w 10936941"/>
              <a:gd name="connsiteY10" fmla="*/ 3496232 h 5216432"/>
              <a:gd name="connsiteX11" fmla="*/ 9825318 w 10936941"/>
              <a:gd name="connsiteY11" fmla="*/ 3361762 h 5216432"/>
              <a:gd name="connsiteX12" fmla="*/ 9825318 w 10936941"/>
              <a:gd name="connsiteY12" fmla="*/ 1855690 h 5216432"/>
              <a:gd name="connsiteX13" fmla="*/ 9690848 w 10936941"/>
              <a:gd name="connsiteY13" fmla="*/ 1685361 h 5216432"/>
              <a:gd name="connsiteX14" fmla="*/ 142862 w 10936941"/>
              <a:gd name="connsiteY14" fmla="*/ 1639825 h 5216432"/>
              <a:gd name="connsiteX15" fmla="*/ 0 w 10936941"/>
              <a:gd name="connsiteY15" fmla="*/ 1496963 h 5216432"/>
              <a:gd name="connsiteX16" fmla="*/ 0 w 10936941"/>
              <a:gd name="connsiteY16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368118 w 10936941"/>
              <a:gd name="connsiteY8" fmla="*/ 3675526 h 5216432"/>
              <a:gd name="connsiteX9" fmla="*/ 9484660 w 10936941"/>
              <a:gd name="connsiteY9" fmla="*/ 3514161 h 5216432"/>
              <a:gd name="connsiteX10" fmla="*/ 9726707 w 10936941"/>
              <a:gd name="connsiteY10" fmla="*/ 3496232 h 5216432"/>
              <a:gd name="connsiteX11" fmla="*/ 9825318 w 10936941"/>
              <a:gd name="connsiteY11" fmla="*/ 3361762 h 5216432"/>
              <a:gd name="connsiteX12" fmla="*/ 9825318 w 10936941"/>
              <a:gd name="connsiteY12" fmla="*/ 1855690 h 5216432"/>
              <a:gd name="connsiteX13" fmla="*/ 9690848 w 10936941"/>
              <a:gd name="connsiteY13" fmla="*/ 1685361 h 5216432"/>
              <a:gd name="connsiteX14" fmla="*/ 142862 w 10936941"/>
              <a:gd name="connsiteY14" fmla="*/ 1639825 h 5216432"/>
              <a:gd name="connsiteX15" fmla="*/ 0 w 10936941"/>
              <a:gd name="connsiteY15" fmla="*/ 1496963 h 5216432"/>
              <a:gd name="connsiteX16" fmla="*/ 0 w 10936941"/>
              <a:gd name="connsiteY16" fmla="*/ 142862 h 5216432"/>
              <a:gd name="connsiteX0" fmla="*/ 0 w 10936941"/>
              <a:gd name="connsiteY0" fmla="*/ 142862 h 5203185"/>
              <a:gd name="connsiteX1" fmla="*/ 142862 w 10936941"/>
              <a:gd name="connsiteY1" fmla="*/ 0 h 5203185"/>
              <a:gd name="connsiteX2" fmla="*/ 10794079 w 10936941"/>
              <a:gd name="connsiteY2" fmla="*/ 0 h 5203185"/>
              <a:gd name="connsiteX3" fmla="*/ 10936941 w 10936941"/>
              <a:gd name="connsiteY3" fmla="*/ 142862 h 5203185"/>
              <a:gd name="connsiteX4" fmla="*/ 10936941 w 10936941"/>
              <a:gd name="connsiteY4" fmla="*/ 1496963 h 5203185"/>
              <a:gd name="connsiteX5" fmla="*/ 10794079 w 10936941"/>
              <a:gd name="connsiteY5" fmla="*/ 1639825 h 5203185"/>
              <a:gd name="connsiteX6" fmla="*/ 9457766 w 10936941"/>
              <a:gd name="connsiteY6" fmla="*/ 4921620 h 5203185"/>
              <a:gd name="connsiteX7" fmla="*/ 9341224 w 10936941"/>
              <a:gd name="connsiteY7" fmla="*/ 4805079 h 5203185"/>
              <a:gd name="connsiteX8" fmla="*/ 9368118 w 10936941"/>
              <a:gd name="connsiteY8" fmla="*/ 3675526 h 5203185"/>
              <a:gd name="connsiteX9" fmla="*/ 9484660 w 10936941"/>
              <a:gd name="connsiteY9" fmla="*/ 3514161 h 5203185"/>
              <a:gd name="connsiteX10" fmla="*/ 9726707 w 10936941"/>
              <a:gd name="connsiteY10" fmla="*/ 3496232 h 5203185"/>
              <a:gd name="connsiteX11" fmla="*/ 9825318 w 10936941"/>
              <a:gd name="connsiteY11" fmla="*/ 3361762 h 5203185"/>
              <a:gd name="connsiteX12" fmla="*/ 9825318 w 10936941"/>
              <a:gd name="connsiteY12" fmla="*/ 1855690 h 5203185"/>
              <a:gd name="connsiteX13" fmla="*/ 9690848 w 10936941"/>
              <a:gd name="connsiteY13" fmla="*/ 1685361 h 5203185"/>
              <a:gd name="connsiteX14" fmla="*/ 142862 w 10936941"/>
              <a:gd name="connsiteY14" fmla="*/ 1639825 h 5203185"/>
              <a:gd name="connsiteX15" fmla="*/ 0 w 10936941"/>
              <a:gd name="connsiteY15" fmla="*/ 1496963 h 5203185"/>
              <a:gd name="connsiteX16" fmla="*/ 0 w 10936941"/>
              <a:gd name="connsiteY16" fmla="*/ 142862 h 5203185"/>
              <a:gd name="connsiteX0" fmla="*/ 0 w 10936941"/>
              <a:gd name="connsiteY0" fmla="*/ 142862 h 5064887"/>
              <a:gd name="connsiteX1" fmla="*/ 142862 w 10936941"/>
              <a:gd name="connsiteY1" fmla="*/ 0 h 5064887"/>
              <a:gd name="connsiteX2" fmla="*/ 10794079 w 10936941"/>
              <a:gd name="connsiteY2" fmla="*/ 0 h 5064887"/>
              <a:gd name="connsiteX3" fmla="*/ 10936941 w 10936941"/>
              <a:gd name="connsiteY3" fmla="*/ 142862 h 5064887"/>
              <a:gd name="connsiteX4" fmla="*/ 10936941 w 10936941"/>
              <a:gd name="connsiteY4" fmla="*/ 1496963 h 5064887"/>
              <a:gd name="connsiteX5" fmla="*/ 10794079 w 10936941"/>
              <a:gd name="connsiteY5" fmla="*/ 1639825 h 5064887"/>
              <a:gd name="connsiteX6" fmla="*/ 9457766 w 10936941"/>
              <a:gd name="connsiteY6" fmla="*/ 4921620 h 5064887"/>
              <a:gd name="connsiteX7" fmla="*/ 9341224 w 10936941"/>
              <a:gd name="connsiteY7" fmla="*/ 4805079 h 5064887"/>
              <a:gd name="connsiteX8" fmla="*/ 9368118 w 10936941"/>
              <a:gd name="connsiteY8" fmla="*/ 3675526 h 5064887"/>
              <a:gd name="connsiteX9" fmla="*/ 9484660 w 10936941"/>
              <a:gd name="connsiteY9" fmla="*/ 3514161 h 5064887"/>
              <a:gd name="connsiteX10" fmla="*/ 9726707 w 10936941"/>
              <a:gd name="connsiteY10" fmla="*/ 3496232 h 5064887"/>
              <a:gd name="connsiteX11" fmla="*/ 9825318 w 10936941"/>
              <a:gd name="connsiteY11" fmla="*/ 3361762 h 5064887"/>
              <a:gd name="connsiteX12" fmla="*/ 9825318 w 10936941"/>
              <a:gd name="connsiteY12" fmla="*/ 1855690 h 5064887"/>
              <a:gd name="connsiteX13" fmla="*/ 9690848 w 10936941"/>
              <a:gd name="connsiteY13" fmla="*/ 1685361 h 5064887"/>
              <a:gd name="connsiteX14" fmla="*/ 142862 w 10936941"/>
              <a:gd name="connsiteY14" fmla="*/ 1639825 h 5064887"/>
              <a:gd name="connsiteX15" fmla="*/ 0 w 10936941"/>
              <a:gd name="connsiteY15" fmla="*/ 1496963 h 5064887"/>
              <a:gd name="connsiteX16" fmla="*/ 0 w 10936941"/>
              <a:gd name="connsiteY16" fmla="*/ 142862 h 5064887"/>
              <a:gd name="connsiteX0" fmla="*/ 0 w 10936941"/>
              <a:gd name="connsiteY0" fmla="*/ 142862 h 5064887"/>
              <a:gd name="connsiteX1" fmla="*/ 142862 w 10936941"/>
              <a:gd name="connsiteY1" fmla="*/ 0 h 5064887"/>
              <a:gd name="connsiteX2" fmla="*/ 10794079 w 10936941"/>
              <a:gd name="connsiteY2" fmla="*/ 0 h 5064887"/>
              <a:gd name="connsiteX3" fmla="*/ 10936941 w 10936941"/>
              <a:gd name="connsiteY3" fmla="*/ 142862 h 5064887"/>
              <a:gd name="connsiteX4" fmla="*/ 10936941 w 10936941"/>
              <a:gd name="connsiteY4" fmla="*/ 1496963 h 5064887"/>
              <a:gd name="connsiteX5" fmla="*/ 10794079 w 10936941"/>
              <a:gd name="connsiteY5" fmla="*/ 1639825 h 5064887"/>
              <a:gd name="connsiteX6" fmla="*/ 9457766 w 10936941"/>
              <a:gd name="connsiteY6" fmla="*/ 4921620 h 5064887"/>
              <a:gd name="connsiteX7" fmla="*/ 9341224 w 10936941"/>
              <a:gd name="connsiteY7" fmla="*/ 4805079 h 5064887"/>
              <a:gd name="connsiteX8" fmla="*/ 9368118 w 10936941"/>
              <a:gd name="connsiteY8" fmla="*/ 3675526 h 5064887"/>
              <a:gd name="connsiteX9" fmla="*/ 9484660 w 10936941"/>
              <a:gd name="connsiteY9" fmla="*/ 3514161 h 5064887"/>
              <a:gd name="connsiteX10" fmla="*/ 9726707 w 10936941"/>
              <a:gd name="connsiteY10" fmla="*/ 3496232 h 5064887"/>
              <a:gd name="connsiteX11" fmla="*/ 9825318 w 10936941"/>
              <a:gd name="connsiteY11" fmla="*/ 3361762 h 5064887"/>
              <a:gd name="connsiteX12" fmla="*/ 9825318 w 10936941"/>
              <a:gd name="connsiteY12" fmla="*/ 1855690 h 5064887"/>
              <a:gd name="connsiteX13" fmla="*/ 9690848 w 10936941"/>
              <a:gd name="connsiteY13" fmla="*/ 1685361 h 5064887"/>
              <a:gd name="connsiteX14" fmla="*/ 142862 w 10936941"/>
              <a:gd name="connsiteY14" fmla="*/ 1639825 h 5064887"/>
              <a:gd name="connsiteX15" fmla="*/ 0 w 10936941"/>
              <a:gd name="connsiteY15" fmla="*/ 1496963 h 5064887"/>
              <a:gd name="connsiteX16" fmla="*/ 0 w 10936941"/>
              <a:gd name="connsiteY16" fmla="*/ 142862 h 5064887"/>
              <a:gd name="connsiteX0" fmla="*/ 0 w 10936941"/>
              <a:gd name="connsiteY0" fmla="*/ 142862 h 4921620"/>
              <a:gd name="connsiteX1" fmla="*/ 142862 w 10936941"/>
              <a:gd name="connsiteY1" fmla="*/ 0 h 4921620"/>
              <a:gd name="connsiteX2" fmla="*/ 10794079 w 10936941"/>
              <a:gd name="connsiteY2" fmla="*/ 0 h 4921620"/>
              <a:gd name="connsiteX3" fmla="*/ 10936941 w 10936941"/>
              <a:gd name="connsiteY3" fmla="*/ 142862 h 4921620"/>
              <a:gd name="connsiteX4" fmla="*/ 10936941 w 10936941"/>
              <a:gd name="connsiteY4" fmla="*/ 1496963 h 4921620"/>
              <a:gd name="connsiteX5" fmla="*/ 10794079 w 10936941"/>
              <a:gd name="connsiteY5" fmla="*/ 1639825 h 4921620"/>
              <a:gd name="connsiteX6" fmla="*/ 9457766 w 10936941"/>
              <a:gd name="connsiteY6" fmla="*/ 4921620 h 4921620"/>
              <a:gd name="connsiteX7" fmla="*/ 9341224 w 10936941"/>
              <a:gd name="connsiteY7" fmla="*/ 4805079 h 4921620"/>
              <a:gd name="connsiteX8" fmla="*/ 9368118 w 10936941"/>
              <a:gd name="connsiteY8" fmla="*/ 3675526 h 4921620"/>
              <a:gd name="connsiteX9" fmla="*/ 9484660 w 10936941"/>
              <a:gd name="connsiteY9" fmla="*/ 3514161 h 4921620"/>
              <a:gd name="connsiteX10" fmla="*/ 9726707 w 10936941"/>
              <a:gd name="connsiteY10" fmla="*/ 3496232 h 4921620"/>
              <a:gd name="connsiteX11" fmla="*/ 9825318 w 10936941"/>
              <a:gd name="connsiteY11" fmla="*/ 3361762 h 4921620"/>
              <a:gd name="connsiteX12" fmla="*/ 9825318 w 10936941"/>
              <a:gd name="connsiteY12" fmla="*/ 1855690 h 4921620"/>
              <a:gd name="connsiteX13" fmla="*/ 9690848 w 10936941"/>
              <a:gd name="connsiteY13" fmla="*/ 1685361 h 4921620"/>
              <a:gd name="connsiteX14" fmla="*/ 142862 w 10936941"/>
              <a:gd name="connsiteY14" fmla="*/ 1639825 h 4921620"/>
              <a:gd name="connsiteX15" fmla="*/ 0 w 10936941"/>
              <a:gd name="connsiteY15" fmla="*/ 1496963 h 4921620"/>
              <a:gd name="connsiteX16" fmla="*/ 0 w 10936941"/>
              <a:gd name="connsiteY16" fmla="*/ 142862 h 4921620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36941 w 10936941"/>
              <a:gd name="connsiteY4" fmla="*/ 1496963 h 4938836"/>
              <a:gd name="connsiteX5" fmla="*/ 10803044 w 10936941"/>
              <a:gd name="connsiteY5" fmla="*/ 4938836 h 4938836"/>
              <a:gd name="connsiteX6" fmla="*/ 9457766 w 10936941"/>
              <a:gd name="connsiteY6" fmla="*/ 4921620 h 4938836"/>
              <a:gd name="connsiteX7" fmla="*/ 9341224 w 10936941"/>
              <a:gd name="connsiteY7" fmla="*/ 4805079 h 4938836"/>
              <a:gd name="connsiteX8" fmla="*/ 9368118 w 10936941"/>
              <a:gd name="connsiteY8" fmla="*/ 3675526 h 4938836"/>
              <a:gd name="connsiteX9" fmla="*/ 9484660 w 10936941"/>
              <a:gd name="connsiteY9" fmla="*/ 3514161 h 4938836"/>
              <a:gd name="connsiteX10" fmla="*/ 9726707 w 10936941"/>
              <a:gd name="connsiteY10" fmla="*/ 3496232 h 4938836"/>
              <a:gd name="connsiteX11" fmla="*/ 9825318 w 10936941"/>
              <a:gd name="connsiteY11" fmla="*/ 3361762 h 4938836"/>
              <a:gd name="connsiteX12" fmla="*/ 9825318 w 10936941"/>
              <a:gd name="connsiteY12" fmla="*/ 1855690 h 4938836"/>
              <a:gd name="connsiteX13" fmla="*/ 9690848 w 10936941"/>
              <a:gd name="connsiteY13" fmla="*/ 1685361 h 4938836"/>
              <a:gd name="connsiteX14" fmla="*/ 142862 w 10936941"/>
              <a:gd name="connsiteY14" fmla="*/ 1639825 h 4938836"/>
              <a:gd name="connsiteX15" fmla="*/ 0 w 10936941"/>
              <a:gd name="connsiteY15" fmla="*/ 1496963 h 4938836"/>
              <a:gd name="connsiteX16" fmla="*/ 0 w 10936941"/>
              <a:gd name="connsiteY16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9012 w 10936941"/>
              <a:gd name="connsiteY4" fmla="*/ 4697363 h 4938836"/>
              <a:gd name="connsiteX5" fmla="*/ 10803044 w 10936941"/>
              <a:gd name="connsiteY5" fmla="*/ 4938836 h 4938836"/>
              <a:gd name="connsiteX6" fmla="*/ 9457766 w 10936941"/>
              <a:gd name="connsiteY6" fmla="*/ 4921620 h 4938836"/>
              <a:gd name="connsiteX7" fmla="*/ 9341224 w 10936941"/>
              <a:gd name="connsiteY7" fmla="*/ 4805079 h 4938836"/>
              <a:gd name="connsiteX8" fmla="*/ 9368118 w 10936941"/>
              <a:gd name="connsiteY8" fmla="*/ 3675526 h 4938836"/>
              <a:gd name="connsiteX9" fmla="*/ 9484660 w 10936941"/>
              <a:gd name="connsiteY9" fmla="*/ 3514161 h 4938836"/>
              <a:gd name="connsiteX10" fmla="*/ 9726707 w 10936941"/>
              <a:gd name="connsiteY10" fmla="*/ 3496232 h 4938836"/>
              <a:gd name="connsiteX11" fmla="*/ 9825318 w 10936941"/>
              <a:gd name="connsiteY11" fmla="*/ 3361762 h 4938836"/>
              <a:gd name="connsiteX12" fmla="*/ 9825318 w 10936941"/>
              <a:gd name="connsiteY12" fmla="*/ 1855690 h 4938836"/>
              <a:gd name="connsiteX13" fmla="*/ 9690848 w 10936941"/>
              <a:gd name="connsiteY13" fmla="*/ 1685361 h 4938836"/>
              <a:gd name="connsiteX14" fmla="*/ 142862 w 10936941"/>
              <a:gd name="connsiteY14" fmla="*/ 1639825 h 4938836"/>
              <a:gd name="connsiteX15" fmla="*/ 0 w 10936941"/>
              <a:gd name="connsiteY15" fmla="*/ 1496963 h 4938836"/>
              <a:gd name="connsiteX16" fmla="*/ 0 w 10936941"/>
              <a:gd name="connsiteY16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457766 w 10936941"/>
              <a:gd name="connsiteY6" fmla="*/ 4921620 h 4938836"/>
              <a:gd name="connsiteX7" fmla="*/ 9341224 w 10936941"/>
              <a:gd name="connsiteY7" fmla="*/ 4805079 h 4938836"/>
              <a:gd name="connsiteX8" fmla="*/ 9368118 w 10936941"/>
              <a:gd name="connsiteY8" fmla="*/ 3675526 h 4938836"/>
              <a:gd name="connsiteX9" fmla="*/ 9484660 w 10936941"/>
              <a:gd name="connsiteY9" fmla="*/ 3514161 h 4938836"/>
              <a:gd name="connsiteX10" fmla="*/ 9726707 w 10936941"/>
              <a:gd name="connsiteY10" fmla="*/ 3496232 h 4938836"/>
              <a:gd name="connsiteX11" fmla="*/ 9825318 w 10936941"/>
              <a:gd name="connsiteY11" fmla="*/ 3361762 h 4938836"/>
              <a:gd name="connsiteX12" fmla="*/ 9825318 w 10936941"/>
              <a:gd name="connsiteY12" fmla="*/ 1855690 h 4938836"/>
              <a:gd name="connsiteX13" fmla="*/ 9690848 w 10936941"/>
              <a:gd name="connsiteY13" fmla="*/ 1685361 h 4938836"/>
              <a:gd name="connsiteX14" fmla="*/ 142862 w 10936941"/>
              <a:gd name="connsiteY14" fmla="*/ 1639825 h 4938836"/>
              <a:gd name="connsiteX15" fmla="*/ 0 w 10936941"/>
              <a:gd name="connsiteY15" fmla="*/ 1496963 h 4938836"/>
              <a:gd name="connsiteX16" fmla="*/ 0 w 10936941"/>
              <a:gd name="connsiteY16" fmla="*/ 142862 h 4938836"/>
              <a:gd name="connsiteX0" fmla="*/ 1095864 w 12032805"/>
              <a:gd name="connsiteY0" fmla="*/ 142862 h 4938836"/>
              <a:gd name="connsiteX1" fmla="*/ 1238726 w 12032805"/>
              <a:gd name="connsiteY1" fmla="*/ 0 h 4938836"/>
              <a:gd name="connsiteX2" fmla="*/ 11889943 w 12032805"/>
              <a:gd name="connsiteY2" fmla="*/ 0 h 4938836"/>
              <a:gd name="connsiteX3" fmla="*/ 12032805 w 12032805"/>
              <a:gd name="connsiteY3" fmla="*/ 142862 h 4938836"/>
              <a:gd name="connsiteX4" fmla="*/ 12005911 w 12032805"/>
              <a:gd name="connsiteY4" fmla="*/ 4751151 h 4938836"/>
              <a:gd name="connsiteX5" fmla="*/ 11898908 w 12032805"/>
              <a:gd name="connsiteY5" fmla="*/ 4938836 h 4938836"/>
              <a:gd name="connsiteX6" fmla="*/ 10553630 w 12032805"/>
              <a:gd name="connsiteY6" fmla="*/ 4921620 h 4938836"/>
              <a:gd name="connsiteX7" fmla="*/ 10437088 w 12032805"/>
              <a:gd name="connsiteY7" fmla="*/ 4805079 h 4938836"/>
              <a:gd name="connsiteX8" fmla="*/ 10463982 w 12032805"/>
              <a:gd name="connsiteY8" fmla="*/ 3675526 h 4938836"/>
              <a:gd name="connsiteX9" fmla="*/ 10580524 w 12032805"/>
              <a:gd name="connsiteY9" fmla="*/ 3514161 h 4938836"/>
              <a:gd name="connsiteX10" fmla="*/ 10822571 w 12032805"/>
              <a:gd name="connsiteY10" fmla="*/ 3496232 h 4938836"/>
              <a:gd name="connsiteX11" fmla="*/ 10921182 w 12032805"/>
              <a:gd name="connsiteY11" fmla="*/ 3361762 h 4938836"/>
              <a:gd name="connsiteX12" fmla="*/ 10921182 w 12032805"/>
              <a:gd name="connsiteY12" fmla="*/ 1855690 h 4938836"/>
              <a:gd name="connsiteX13" fmla="*/ 10786712 w 12032805"/>
              <a:gd name="connsiteY13" fmla="*/ 1685361 h 4938836"/>
              <a:gd name="connsiteX14" fmla="*/ 3815 w 12032805"/>
              <a:gd name="connsiteY14" fmla="*/ 1649252 h 4938836"/>
              <a:gd name="connsiteX15" fmla="*/ 1095864 w 12032805"/>
              <a:gd name="connsiteY15" fmla="*/ 1496963 h 4938836"/>
              <a:gd name="connsiteX16" fmla="*/ 1095864 w 12032805"/>
              <a:gd name="connsiteY16" fmla="*/ 142862 h 4938836"/>
              <a:gd name="connsiteX0" fmla="*/ 1234911 w 12171852"/>
              <a:gd name="connsiteY0" fmla="*/ 142862 h 4938836"/>
              <a:gd name="connsiteX1" fmla="*/ 1377773 w 12171852"/>
              <a:gd name="connsiteY1" fmla="*/ 0 h 4938836"/>
              <a:gd name="connsiteX2" fmla="*/ 12028990 w 12171852"/>
              <a:gd name="connsiteY2" fmla="*/ 0 h 4938836"/>
              <a:gd name="connsiteX3" fmla="*/ 12171852 w 12171852"/>
              <a:gd name="connsiteY3" fmla="*/ 142862 h 4938836"/>
              <a:gd name="connsiteX4" fmla="*/ 12144958 w 12171852"/>
              <a:gd name="connsiteY4" fmla="*/ 4751151 h 4938836"/>
              <a:gd name="connsiteX5" fmla="*/ 12037955 w 12171852"/>
              <a:gd name="connsiteY5" fmla="*/ 4938836 h 4938836"/>
              <a:gd name="connsiteX6" fmla="*/ 10692677 w 12171852"/>
              <a:gd name="connsiteY6" fmla="*/ 4921620 h 4938836"/>
              <a:gd name="connsiteX7" fmla="*/ 10576135 w 12171852"/>
              <a:gd name="connsiteY7" fmla="*/ 4805079 h 4938836"/>
              <a:gd name="connsiteX8" fmla="*/ 10603029 w 12171852"/>
              <a:gd name="connsiteY8" fmla="*/ 3675526 h 4938836"/>
              <a:gd name="connsiteX9" fmla="*/ 10719571 w 12171852"/>
              <a:gd name="connsiteY9" fmla="*/ 3514161 h 4938836"/>
              <a:gd name="connsiteX10" fmla="*/ 10961618 w 12171852"/>
              <a:gd name="connsiteY10" fmla="*/ 3496232 h 4938836"/>
              <a:gd name="connsiteX11" fmla="*/ 11060229 w 12171852"/>
              <a:gd name="connsiteY11" fmla="*/ 3361762 h 4938836"/>
              <a:gd name="connsiteX12" fmla="*/ 11060229 w 12171852"/>
              <a:gd name="connsiteY12" fmla="*/ 1855690 h 4938836"/>
              <a:gd name="connsiteX13" fmla="*/ 10925759 w 12171852"/>
              <a:gd name="connsiteY13" fmla="*/ 1685361 h 4938836"/>
              <a:gd name="connsiteX14" fmla="*/ 142862 w 12171852"/>
              <a:gd name="connsiteY14" fmla="*/ 1649252 h 4938836"/>
              <a:gd name="connsiteX15" fmla="*/ 0 w 12171852"/>
              <a:gd name="connsiteY15" fmla="*/ 1459256 h 4938836"/>
              <a:gd name="connsiteX16" fmla="*/ 1234911 w 12171852"/>
              <a:gd name="connsiteY16" fmla="*/ 142862 h 4938836"/>
              <a:gd name="connsiteX0" fmla="*/ 1234911 w 12171852"/>
              <a:gd name="connsiteY0" fmla="*/ 142862 h 4938836"/>
              <a:gd name="connsiteX1" fmla="*/ 133435 w 12171852"/>
              <a:gd name="connsiteY1" fmla="*/ 9427 h 4938836"/>
              <a:gd name="connsiteX2" fmla="*/ 12028990 w 12171852"/>
              <a:gd name="connsiteY2" fmla="*/ 0 h 4938836"/>
              <a:gd name="connsiteX3" fmla="*/ 12171852 w 12171852"/>
              <a:gd name="connsiteY3" fmla="*/ 142862 h 4938836"/>
              <a:gd name="connsiteX4" fmla="*/ 12144958 w 12171852"/>
              <a:gd name="connsiteY4" fmla="*/ 4751151 h 4938836"/>
              <a:gd name="connsiteX5" fmla="*/ 12037955 w 12171852"/>
              <a:gd name="connsiteY5" fmla="*/ 4938836 h 4938836"/>
              <a:gd name="connsiteX6" fmla="*/ 10692677 w 12171852"/>
              <a:gd name="connsiteY6" fmla="*/ 4921620 h 4938836"/>
              <a:gd name="connsiteX7" fmla="*/ 10576135 w 12171852"/>
              <a:gd name="connsiteY7" fmla="*/ 4805079 h 4938836"/>
              <a:gd name="connsiteX8" fmla="*/ 10603029 w 12171852"/>
              <a:gd name="connsiteY8" fmla="*/ 3675526 h 4938836"/>
              <a:gd name="connsiteX9" fmla="*/ 10719571 w 12171852"/>
              <a:gd name="connsiteY9" fmla="*/ 3514161 h 4938836"/>
              <a:gd name="connsiteX10" fmla="*/ 10961618 w 12171852"/>
              <a:gd name="connsiteY10" fmla="*/ 3496232 h 4938836"/>
              <a:gd name="connsiteX11" fmla="*/ 11060229 w 12171852"/>
              <a:gd name="connsiteY11" fmla="*/ 3361762 h 4938836"/>
              <a:gd name="connsiteX12" fmla="*/ 11060229 w 12171852"/>
              <a:gd name="connsiteY12" fmla="*/ 1855690 h 4938836"/>
              <a:gd name="connsiteX13" fmla="*/ 10925759 w 12171852"/>
              <a:gd name="connsiteY13" fmla="*/ 1685361 h 4938836"/>
              <a:gd name="connsiteX14" fmla="*/ 142862 w 12171852"/>
              <a:gd name="connsiteY14" fmla="*/ 1649252 h 4938836"/>
              <a:gd name="connsiteX15" fmla="*/ 0 w 12171852"/>
              <a:gd name="connsiteY15" fmla="*/ 1459256 h 4938836"/>
              <a:gd name="connsiteX16" fmla="*/ 1234911 w 12171852"/>
              <a:gd name="connsiteY16" fmla="*/ 142862 h 4938836"/>
              <a:gd name="connsiteX0" fmla="*/ 0 w 12190706"/>
              <a:gd name="connsiteY0" fmla="*/ 133436 h 4938836"/>
              <a:gd name="connsiteX1" fmla="*/ 152289 w 12190706"/>
              <a:gd name="connsiteY1" fmla="*/ 9427 h 4938836"/>
              <a:gd name="connsiteX2" fmla="*/ 12047844 w 12190706"/>
              <a:gd name="connsiteY2" fmla="*/ 0 h 4938836"/>
              <a:gd name="connsiteX3" fmla="*/ 12190706 w 12190706"/>
              <a:gd name="connsiteY3" fmla="*/ 142862 h 4938836"/>
              <a:gd name="connsiteX4" fmla="*/ 12163812 w 12190706"/>
              <a:gd name="connsiteY4" fmla="*/ 4751151 h 4938836"/>
              <a:gd name="connsiteX5" fmla="*/ 12056809 w 12190706"/>
              <a:gd name="connsiteY5" fmla="*/ 4938836 h 4938836"/>
              <a:gd name="connsiteX6" fmla="*/ 10711531 w 12190706"/>
              <a:gd name="connsiteY6" fmla="*/ 4921620 h 4938836"/>
              <a:gd name="connsiteX7" fmla="*/ 10594989 w 12190706"/>
              <a:gd name="connsiteY7" fmla="*/ 4805079 h 4938836"/>
              <a:gd name="connsiteX8" fmla="*/ 10621883 w 12190706"/>
              <a:gd name="connsiteY8" fmla="*/ 3675526 h 4938836"/>
              <a:gd name="connsiteX9" fmla="*/ 10738425 w 12190706"/>
              <a:gd name="connsiteY9" fmla="*/ 3514161 h 4938836"/>
              <a:gd name="connsiteX10" fmla="*/ 10980472 w 12190706"/>
              <a:gd name="connsiteY10" fmla="*/ 3496232 h 4938836"/>
              <a:gd name="connsiteX11" fmla="*/ 11079083 w 12190706"/>
              <a:gd name="connsiteY11" fmla="*/ 3361762 h 4938836"/>
              <a:gd name="connsiteX12" fmla="*/ 11079083 w 12190706"/>
              <a:gd name="connsiteY12" fmla="*/ 1855690 h 4938836"/>
              <a:gd name="connsiteX13" fmla="*/ 10944613 w 12190706"/>
              <a:gd name="connsiteY13" fmla="*/ 1685361 h 4938836"/>
              <a:gd name="connsiteX14" fmla="*/ 161716 w 12190706"/>
              <a:gd name="connsiteY14" fmla="*/ 1649252 h 4938836"/>
              <a:gd name="connsiteX15" fmla="*/ 18854 w 12190706"/>
              <a:gd name="connsiteY15" fmla="*/ 1459256 h 4938836"/>
              <a:gd name="connsiteX16" fmla="*/ 0 w 12190706"/>
              <a:gd name="connsiteY16" fmla="*/ 133436 h 4938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90706" h="4938836">
                <a:moveTo>
                  <a:pt x="0" y="133436"/>
                </a:moveTo>
                <a:cubicBezTo>
                  <a:pt x="0" y="54535"/>
                  <a:pt x="73388" y="9427"/>
                  <a:pt x="152289" y="9427"/>
                </a:cubicBezTo>
                <a:lnTo>
                  <a:pt x="12047844" y="0"/>
                </a:lnTo>
                <a:cubicBezTo>
                  <a:pt x="12126745" y="0"/>
                  <a:pt x="12190706" y="63961"/>
                  <a:pt x="12190706" y="142862"/>
                </a:cubicBezTo>
                <a:cubicBezTo>
                  <a:pt x="12184730" y="1661029"/>
                  <a:pt x="12169788" y="3232984"/>
                  <a:pt x="12163812" y="4751151"/>
                </a:cubicBezTo>
                <a:cubicBezTo>
                  <a:pt x="12163812" y="4830052"/>
                  <a:pt x="12135710" y="4938836"/>
                  <a:pt x="12056809" y="4938836"/>
                </a:cubicBezTo>
                <a:lnTo>
                  <a:pt x="10711531" y="4921620"/>
                </a:lnTo>
                <a:cubicBezTo>
                  <a:pt x="10642707" y="4921738"/>
                  <a:pt x="10596579" y="4858986"/>
                  <a:pt x="10594989" y="4805079"/>
                </a:cubicBezTo>
                <a:cubicBezTo>
                  <a:pt x="10589012" y="4474879"/>
                  <a:pt x="10606942" y="4011702"/>
                  <a:pt x="10621883" y="3675526"/>
                </a:cubicBezTo>
                <a:cubicBezTo>
                  <a:pt x="10636824" y="3590362"/>
                  <a:pt x="10687625" y="3591855"/>
                  <a:pt x="10738425" y="3514161"/>
                </a:cubicBezTo>
                <a:cubicBezTo>
                  <a:pt x="10964037" y="3488762"/>
                  <a:pt x="10931166" y="3575420"/>
                  <a:pt x="10980472" y="3496232"/>
                </a:cubicBezTo>
                <a:cubicBezTo>
                  <a:pt x="11049202" y="3487268"/>
                  <a:pt x="11077589" y="3440950"/>
                  <a:pt x="11079083" y="3361762"/>
                </a:cubicBezTo>
                <a:cubicBezTo>
                  <a:pt x="11089542" y="3067421"/>
                  <a:pt x="11056671" y="2151525"/>
                  <a:pt x="11079083" y="1855690"/>
                </a:cubicBezTo>
                <a:cubicBezTo>
                  <a:pt x="11092531" y="1752597"/>
                  <a:pt x="11031368" y="1692951"/>
                  <a:pt x="10944613" y="1685361"/>
                </a:cubicBezTo>
                <a:lnTo>
                  <a:pt x="161716" y="1649252"/>
                </a:lnTo>
                <a:cubicBezTo>
                  <a:pt x="82815" y="1649252"/>
                  <a:pt x="18854" y="1538157"/>
                  <a:pt x="18854" y="1459256"/>
                </a:cubicBezTo>
                <a:lnTo>
                  <a:pt x="0" y="133436"/>
                </a:lnTo>
                <a:close/>
              </a:path>
            </a:pathLst>
          </a:custGeom>
          <a:solidFill>
            <a:srgbClr val="1F1855">
              <a:alpha val="40000"/>
            </a:srgbClr>
          </a:solidFill>
          <a:ln w="38100">
            <a:solidFill>
              <a:srgbClr val="1F185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Rounded Rectangle 98"/>
          <p:cNvSpPr/>
          <p:nvPr/>
        </p:nvSpPr>
        <p:spPr>
          <a:xfrm>
            <a:off x="1260666" y="1863676"/>
            <a:ext cx="3049828" cy="3138844"/>
          </a:xfrm>
          <a:custGeom>
            <a:avLst/>
            <a:gdLst>
              <a:gd name="connsiteX0" fmla="*/ 0 w 8577813"/>
              <a:gd name="connsiteY0" fmla="*/ 130984 h 1503485"/>
              <a:gd name="connsiteX1" fmla="*/ 130984 w 8577813"/>
              <a:gd name="connsiteY1" fmla="*/ 0 h 1503485"/>
              <a:gd name="connsiteX2" fmla="*/ 8446829 w 8577813"/>
              <a:gd name="connsiteY2" fmla="*/ 0 h 1503485"/>
              <a:gd name="connsiteX3" fmla="*/ 8577813 w 8577813"/>
              <a:gd name="connsiteY3" fmla="*/ 130984 h 1503485"/>
              <a:gd name="connsiteX4" fmla="*/ 8577813 w 8577813"/>
              <a:gd name="connsiteY4" fmla="*/ 1372501 h 1503485"/>
              <a:gd name="connsiteX5" fmla="*/ 8446829 w 8577813"/>
              <a:gd name="connsiteY5" fmla="*/ 1503485 h 1503485"/>
              <a:gd name="connsiteX6" fmla="*/ 130984 w 8577813"/>
              <a:gd name="connsiteY6" fmla="*/ 1503485 h 1503485"/>
              <a:gd name="connsiteX7" fmla="*/ 0 w 8577813"/>
              <a:gd name="connsiteY7" fmla="*/ 1372501 h 1503485"/>
              <a:gd name="connsiteX8" fmla="*/ 0 w 8577813"/>
              <a:gd name="connsiteY8" fmla="*/ 130984 h 1503485"/>
              <a:gd name="connsiteX0" fmla="*/ 0 w 8577813"/>
              <a:gd name="connsiteY0" fmla="*/ 3876507 h 5249008"/>
              <a:gd name="connsiteX1" fmla="*/ 130984 w 8577813"/>
              <a:gd name="connsiteY1" fmla="*/ 3745523 h 5249008"/>
              <a:gd name="connsiteX2" fmla="*/ 3587906 w 8577813"/>
              <a:gd name="connsiteY2" fmla="*/ 0 h 5249008"/>
              <a:gd name="connsiteX3" fmla="*/ 8446829 w 8577813"/>
              <a:gd name="connsiteY3" fmla="*/ 3745523 h 5249008"/>
              <a:gd name="connsiteX4" fmla="*/ 8577813 w 8577813"/>
              <a:gd name="connsiteY4" fmla="*/ 3876507 h 5249008"/>
              <a:gd name="connsiteX5" fmla="*/ 8577813 w 8577813"/>
              <a:gd name="connsiteY5" fmla="*/ 5118024 h 5249008"/>
              <a:gd name="connsiteX6" fmla="*/ 8446829 w 8577813"/>
              <a:gd name="connsiteY6" fmla="*/ 5249008 h 5249008"/>
              <a:gd name="connsiteX7" fmla="*/ 130984 w 8577813"/>
              <a:gd name="connsiteY7" fmla="*/ 5249008 h 5249008"/>
              <a:gd name="connsiteX8" fmla="*/ 0 w 8577813"/>
              <a:gd name="connsiteY8" fmla="*/ 5118024 h 5249008"/>
              <a:gd name="connsiteX9" fmla="*/ 0 w 8577813"/>
              <a:gd name="connsiteY9" fmla="*/ 3876507 h 5249008"/>
              <a:gd name="connsiteX0" fmla="*/ 0 w 8577813"/>
              <a:gd name="connsiteY0" fmla="*/ 4287230 h 5659731"/>
              <a:gd name="connsiteX1" fmla="*/ 130984 w 8577813"/>
              <a:gd name="connsiteY1" fmla="*/ 4156246 h 5659731"/>
              <a:gd name="connsiteX2" fmla="*/ 3587906 w 8577813"/>
              <a:gd name="connsiteY2" fmla="*/ 410723 h 5659731"/>
              <a:gd name="connsiteX3" fmla="*/ 5047429 w 8577813"/>
              <a:gd name="connsiteY3" fmla="*/ 428307 h 5659731"/>
              <a:gd name="connsiteX4" fmla="*/ 8446829 w 8577813"/>
              <a:gd name="connsiteY4" fmla="*/ 4156246 h 5659731"/>
              <a:gd name="connsiteX5" fmla="*/ 8577813 w 8577813"/>
              <a:gd name="connsiteY5" fmla="*/ 4287230 h 5659731"/>
              <a:gd name="connsiteX6" fmla="*/ 8577813 w 8577813"/>
              <a:gd name="connsiteY6" fmla="*/ 5528747 h 5659731"/>
              <a:gd name="connsiteX7" fmla="*/ 8446829 w 8577813"/>
              <a:gd name="connsiteY7" fmla="*/ 5659731 h 5659731"/>
              <a:gd name="connsiteX8" fmla="*/ 130984 w 8577813"/>
              <a:gd name="connsiteY8" fmla="*/ 5659731 h 5659731"/>
              <a:gd name="connsiteX9" fmla="*/ 0 w 8577813"/>
              <a:gd name="connsiteY9" fmla="*/ 5528747 h 5659731"/>
              <a:gd name="connsiteX10" fmla="*/ 0 w 8577813"/>
              <a:gd name="connsiteY10" fmla="*/ 4287230 h 5659731"/>
              <a:gd name="connsiteX0" fmla="*/ 0 w 8577813"/>
              <a:gd name="connsiteY0" fmla="*/ 4287230 h 5659731"/>
              <a:gd name="connsiteX1" fmla="*/ 130984 w 8577813"/>
              <a:gd name="connsiteY1" fmla="*/ 4156246 h 5659731"/>
              <a:gd name="connsiteX2" fmla="*/ 3587906 w 8577813"/>
              <a:gd name="connsiteY2" fmla="*/ 410723 h 5659731"/>
              <a:gd name="connsiteX3" fmla="*/ 5047429 w 8577813"/>
              <a:gd name="connsiteY3" fmla="*/ 428307 h 5659731"/>
              <a:gd name="connsiteX4" fmla="*/ 5161729 w 8577813"/>
              <a:gd name="connsiteY4" fmla="*/ 3866101 h 5659731"/>
              <a:gd name="connsiteX5" fmla="*/ 8446829 w 8577813"/>
              <a:gd name="connsiteY5" fmla="*/ 4156246 h 5659731"/>
              <a:gd name="connsiteX6" fmla="*/ 8577813 w 8577813"/>
              <a:gd name="connsiteY6" fmla="*/ 4287230 h 5659731"/>
              <a:gd name="connsiteX7" fmla="*/ 8577813 w 8577813"/>
              <a:gd name="connsiteY7" fmla="*/ 5528747 h 5659731"/>
              <a:gd name="connsiteX8" fmla="*/ 8446829 w 8577813"/>
              <a:gd name="connsiteY8" fmla="*/ 5659731 h 5659731"/>
              <a:gd name="connsiteX9" fmla="*/ 130984 w 8577813"/>
              <a:gd name="connsiteY9" fmla="*/ 5659731 h 5659731"/>
              <a:gd name="connsiteX10" fmla="*/ 0 w 8577813"/>
              <a:gd name="connsiteY10" fmla="*/ 5528747 h 5659731"/>
              <a:gd name="connsiteX11" fmla="*/ 0 w 8577813"/>
              <a:gd name="connsiteY11" fmla="*/ 4287230 h 5659731"/>
              <a:gd name="connsiteX0" fmla="*/ 0 w 8577813"/>
              <a:gd name="connsiteY0" fmla="*/ 4287230 h 5659731"/>
              <a:gd name="connsiteX1" fmla="*/ 130984 w 8577813"/>
              <a:gd name="connsiteY1" fmla="*/ 4156246 h 5659731"/>
              <a:gd name="connsiteX2" fmla="*/ 3587906 w 8577813"/>
              <a:gd name="connsiteY2" fmla="*/ 410723 h 5659731"/>
              <a:gd name="connsiteX3" fmla="*/ 5047429 w 8577813"/>
              <a:gd name="connsiteY3" fmla="*/ 428307 h 5659731"/>
              <a:gd name="connsiteX4" fmla="*/ 5161729 w 8577813"/>
              <a:gd name="connsiteY4" fmla="*/ 3866101 h 5659731"/>
              <a:gd name="connsiteX5" fmla="*/ 5267237 w 8577813"/>
              <a:gd name="connsiteY5" fmla="*/ 4173832 h 5659731"/>
              <a:gd name="connsiteX6" fmla="*/ 8446829 w 8577813"/>
              <a:gd name="connsiteY6" fmla="*/ 4156246 h 5659731"/>
              <a:gd name="connsiteX7" fmla="*/ 8577813 w 8577813"/>
              <a:gd name="connsiteY7" fmla="*/ 4287230 h 5659731"/>
              <a:gd name="connsiteX8" fmla="*/ 8577813 w 8577813"/>
              <a:gd name="connsiteY8" fmla="*/ 5528747 h 5659731"/>
              <a:gd name="connsiteX9" fmla="*/ 8446829 w 8577813"/>
              <a:gd name="connsiteY9" fmla="*/ 5659731 h 5659731"/>
              <a:gd name="connsiteX10" fmla="*/ 130984 w 8577813"/>
              <a:gd name="connsiteY10" fmla="*/ 5659731 h 5659731"/>
              <a:gd name="connsiteX11" fmla="*/ 0 w 8577813"/>
              <a:gd name="connsiteY11" fmla="*/ 5528747 h 5659731"/>
              <a:gd name="connsiteX12" fmla="*/ 0 w 8577813"/>
              <a:gd name="connsiteY12" fmla="*/ 4287230 h 5659731"/>
              <a:gd name="connsiteX0" fmla="*/ 0 w 8577813"/>
              <a:gd name="connsiteY0" fmla="*/ 4287230 h 5659731"/>
              <a:gd name="connsiteX1" fmla="*/ 130984 w 8577813"/>
              <a:gd name="connsiteY1" fmla="*/ 4156246 h 5659731"/>
              <a:gd name="connsiteX2" fmla="*/ 3491191 w 8577813"/>
              <a:gd name="connsiteY2" fmla="*/ 3857308 h 5659731"/>
              <a:gd name="connsiteX3" fmla="*/ 3587906 w 8577813"/>
              <a:gd name="connsiteY3" fmla="*/ 410723 h 5659731"/>
              <a:gd name="connsiteX4" fmla="*/ 5047429 w 8577813"/>
              <a:gd name="connsiteY4" fmla="*/ 428307 h 5659731"/>
              <a:gd name="connsiteX5" fmla="*/ 5161729 w 8577813"/>
              <a:gd name="connsiteY5" fmla="*/ 3866101 h 5659731"/>
              <a:gd name="connsiteX6" fmla="*/ 5267237 w 8577813"/>
              <a:gd name="connsiteY6" fmla="*/ 4173832 h 5659731"/>
              <a:gd name="connsiteX7" fmla="*/ 8446829 w 8577813"/>
              <a:gd name="connsiteY7" fmla="*/ 4156246 h 5659731"/>
              <a:gd name="connsiteX8" fmla="*/ 8577813 w 8577813"/>
              <a:gd name="connsiteY8" fmla="*/ 4287230 h 5659731"/>
              <a:gd name="connsiteX9" fmla="*/ 8577813 w 8577813"/>
              <a:gd name="connsiteY9" fmla="*/ 5528747 h 5659731"/>
              <a:gd name="connsiteX10" fmla="*/ 8446829 w 8577813"/>
              <a:gd name="connsiteY10" fmla="*/ 5659731 h 5659731"/>
              <a:gd name="connsiteX11" fmla="*/ 130984 w 8577813"/>
              <a:gd name="connsiteY11" fmla="*/ 5659731 h 5659731"/>
              <a:gd name="connsiteX12" fmla="*/ 0 w 8577813"/>
              <a:gd name="connsiteY12" fmla="*/ 5528747 h 5659731"/>
              <a:gd name="connsiteX13" fmla="*/ 0 w 8577813"/>
              <a:gd name="connsiteY13" fmla="*/ 4287230 h 5659731"/>
              <a:gd name="connsiteX0" fmla="*/ 0 w 8577813"/>
              <a:gd name="connsiteY0" fmla="*/ 4287230 h 5659731"/>
              <a:gd name="connsiteX1" fmla="*/ 130984 w 8577813"/>
              <a:gd name="connsiteY1" fmla="*/ 4156246 h 5659731"/>
              <a:gd name="connsiteX2" fmla="*/ 3376891 w 8577813"/>
              <a:gd name="connsiteY2" fmla="*/ 4129870 h 5659731"/>
              <a:gd name="connsiteX3" fmla="*/ 3491191 w 8577813"/>
              <a:gd name="connsiteY3" fmla="*/ 3857308 h 5659731"/>
              <a:gd name="connsiteX4" fmla="*/ 3587906 w 8577813"/>
              <a:gd name="connsiteY4" fmla="*/ 410723 h 5659731"/>
              <a:gd name="connsiteX5" fmla="*/ 5047429 w 8577813"/>
              <a:gd name="connsiteY5" fmla="*/ 428307 h 5659731"/>
              <a:gd name="connsiteX6" fmla="*/ 5161729 w 8577813"/>
              <a:gd name="connsiteY6" fmla="*/ 3866101 h 5659731"/>
              <a:gd name="connsiteX7" fmla="*/ 5267237 w 8577813"/>
              <a:gd name="connsiteY7" fmla="*/ 4173832 h 5659731"/>
              <a:gd name="connsiteX8" fmla="*/ 8446829 w 8577813"/>
              <a:gd name="connsiteY8" fmla="*/ 4156246 h 5659731"/>
              <a:gd name="connsiteX9" fmla="*/ 8577813 w 8577813"/>
              <a:gd name="connsiteY9" fmla="*/ 4287230 h 5659731"/>
              <a:gd name="connsiteX10" fmla="*/ 8577813 w 8577813"/>
              <a:gd name="connsiteY10" fmla="*/ 5528747 h 5659731"/>
              <a:gd name="connsiteX11" fmla="*/ 8446829 w 8577813"/>
              <a:gd name="connsiteY11" fmla="*/ 5659731 h 5659731"/>
              <a:gd name="connsiteX12" fmla="*/ 130984 w 8577813"/>
              <a:gd name="connsiteY12" fmla="*/ 5659731 h 5659731"/>
              <a:gd name="connsiteX13" fmla="*/ 0 w 8577813"/>
              <a:gd name="connsiteY13" fmla="*/ 5528747 h 5659731"/>
              <a:gd name="connsiteX14" fmla="*/ 0 w 8577813"/>
              <a:gd name="connsiteY14" fmla="*/ 4287230 h 5659731"/>
              <a:gd name="connsiteX0" fmla="*/ 0 w 8577813"/>
              <a:gd name="connsiteY0" fmla="*/ 4287230 h 5659731"/>
              <a:gd name="connsiteX1" fmla="*/ 130984 w 8577813"/>
              <a:gd name="connsiteY1" fmla="*/ 4156246 h 5659731"/>
              <a:gd name="connsiteX2" fmla="*/ 3376891 w 8577813"/>
              <a:gd name="connsiteY2" fmla="*/ 4129870 h 5659731"/>
              <a:gd name="connsiteX3" fmla="*/ 3491191 w 8577813"/>
              <a:gd name="connsiteY3" fmla="*/ 3857308 h 5659731"/>
              <a:gd name="connsiteX4" fmla="*/ 3438437 w 8577813"/>
              <a:gd name="connsiteY4" fmla="*/ 525024 h 5659731"/>
              <a:gd name="connsiteX5" fmla="*/ 3587906 w 8577813"/>
              <a:gd name="connsiteY5" fmla="*/ 410723 h 5659731"/>
              <a:gd name="connsiteX6" fmla="*/ 5047429 w 8577813"/>
              <a:gd name="connsiteY6" fmla="*/ 428307 h 5659731"/>
              <a:gd name="connsiteX7" fmla="*/ 5161729 w 8577813"/>
              <a:gd name="connsiteY7" fmla="*/ 3866101 h 5659731"/>
              <a:gd name="connsiteX8" fmla="*/ 5267237 w 8577813"/>
              <a:gd name="connsiteY8" fmla="*/ 4173832 h 5659731"/>
              <a:gd name="connsiteX9" fmla="*/ 8446829 w 8577813"/>
              <a:gd name="connsiteY9" fmla="*/ 4156246 h 5659731"/>
              <a:gd name="connsiteX10" fmla="*/ 8577813 w 8577813"/>
              <a:gd name="connsiteY10" fmla="*/ 4287230 h 5659731"/>
              <a:gd name="connsiteX11" fmla="*/ 8577813 w 8577813"/>
              <a:gd name="connsiteY11" fmla="*/ 5528747 h 5659731"/>
              <a:gd name="connsiteX12" fmla="*/ 8446829 w 8577813"/>
              <a:gd name="connsiteY12" fmla="*/ 5659731 h 5659731"/>
              <a:gd name="connsiteX13" fmla="*/ 130984 w 8577813"/>
              <a:gd name="connsiteY13" fmla="*/ 5659731 h 5659731"/>
              <a:gd name="connsiteX14" fmla="*/ 0 w 8577813"/>
              <a:gd name="connsiteY14" fmla="*/ 5528747 h 5659731"/>
              <a:gd name="connsiteX15" fmla="*/ 0 w 8577813"/>
              <a:gd name="connsiteY15" fmla="*/ 4287230 h 5659731"/>
              <a:gd name="connsiteX0" fmla="*/ 0 w 8577813"/>
              <a:gd name="connsiteY0" fmla="*/ 4118489 h 5490990"/>
              <a:gd name="connsiteX1" fmla="*/ 130984 w 8577813"/>
              <a:gd name="connsiteY1" fmla="*/ 3987505 h 5490990"/>
              <a:gd name="connsiteX2" fmla="*/ 3376891 w 8577813"/>
              <a:gd name="connsiteY2" fmla="*/ 3961129 h 5490990"/>
              <a:gd name="connsiteX3" fmla="*/ 3491191 w 8577813"/>
              <a:gd name="connsiteY3" fmla="*/ 3688567 h 5490990"/>
              <a:gd name="connsiteX4" fmla="*/ 3438437 w 8577813"/>
              <a:gd name="connsiteY4" fmla="*/ 356283 h 5490990"/>
              <a:gd name="connsiteX5" fmla="*/ 3587906 w 8577813"/>
              <a:gd name="connsiteY5" fmla="*/ 241982 h 5490990"/>
              <a:gd name="connsiteX6" fmla="*/ 4801245 w 8577813"/>
              <a:gd name="connsiteY6" fmla="*/ 268360 h 5490990"/>
              <a:gd name="connsiteX7" fmla="*/ 5047429 w 8577813"/>
              <a:gd name="connsiteY7" fmla="*/ 259566 h 5490990"/>
              <a:gd name="connsiteX8" fmla="*/ 5161729 w 8577813"/>
              <a:gd name="connsiteY8" fmla="*/ 3697360 h 5490990"/>
              <a:gd name="connsiteX9" fmla="*/ 5267237 w 8577813"/>
              <a:gd name="connsiteY9" fmla="*/ 4005091 h 5490990"/>
              <a:gd name="connsiteX10" fmla="*/ 8446829 w 8577813"/>
              <a:gd name="connsiteY10" fmla="*/ 3987505 h 5490990"/>
              <a:gd name="connsiteX11" fmla="*/ 8577813 w 8577813"/>
              <a:gd name="connsiteY11" fmla="*/ 4118489 h 5490990"/>
              <a:gd name="connsiteX12" fmla="*/ 8577813 w 8577813"/>
              <a:gd name="connsiteY12" fmla="*/ 5360006 h 5490990"/>
              <a:gd name="connsiteX13" fmla="*/ 8446829 w 8577813"/>
              <a:gd name="connsiteY13" fmla="*/ 5490990 h 5490990"/>
              <a:gd name="connsiteX14" fmla="*/ 130984 w 8577813"/>
              <a:gd name="connsiteY14" fmla="*/ 5490990 h 5490990"/>
              <a:gd name="connsiteX15" fmla="*/ 0 w 8577813"/>
              <a:gd name="connsiteY15" fmla="*/ 5360006 h 5490990"/>
              <a:gd name="connsiteX16" fmla="*/ 0 w 8577813"/>
              <a:gd name="connsiteY16" fmla="*/ 4118489 h 5490990"/>
              <a:gd name="connsiteX0" fmla="*/ 0 w 8577813"/>
              <a:gd name="connsiteY0" fmla="*/ 4118489 h 5490990"/>
              <a:gd name="connsiteX1" fmla="*/ 130984 w 8577813"/>
              <a:gd name="connsiteY1" fmla="*/ 3987505 h 5490990"/>
              <a:gd name="connsiteX2" fmla="*/ 3376891 w 8577813"/>
              <a:gd name="connsiteY2" fmla="*/ 3961129 h 5490990"/>
              <a:gd name="connsiteX3" fmla="*/ 3491191 w 8577813"/>
              <a:gd name="connsiteY3" fmla="*/ 3688567 h 5490990"/>
              <a:gd name="connsiteX4" fmla="*/ 3438437 w 8577813"/>
              <a:gd name="connsiteY4" fmla="*/ 356283 h 5490990"/>
              <a:gd name="connsiteX5" fmla="*/ 3587906 w 8577813"/>
              <a:gd name="connsiteY5" fmla="*/ 241982 h 5490990"/>
              <a:gd name="connsiteX6" fmla="*/ 4801245 w 8577813"/>
              <a:gd name="connsiteY6" fmla="*/ 268360 h 5490990"/>
              <a:gd name="connsiteX7" fmla="*/ 5047429 w 8577813"/>
              <a:gd name="connsiteY7" fmla="*/ 259566 h 5490990"/>
              <a:gd name="connsiteX8" fmla="*/ 5161729 w 8577813"/>
              <a:gd name="connsiteY8" fmla="*/ 3697360 h 5490990"/>
              <a:gd name="connsiteX9" fmla="*/ 5267237 w 8577813"/>
              <a:gd name="connsiteY9" fmla="*/ 4005091 h 5490990"/>
              <a:gd name="connsiteX10" fmla="*/ 8446829 w 8577813"/>
              <a:gd name="connsiteY10" fmla="*/ 3987505 h 5490990"/>
              <a:gd name="connsiteX11" fmla="*/ 8577813 w 8577813"/>
              <a:gd name="connsiteY11" fmla="*/ 4118489 h 5490990"/>
              <a:gd name="connsiteX12" fmla="*/ 8577813 w 8577813"/>
              <a:gd name="connsiteY12" fmla="*/ 5360006 h 5490990"/>
              <a:gd name="connsiteX13" fmla="*/ 8446829 w 8577813"/>
              <a:gd name="connsiteY13" fmla="*/ 5490990 h 5490990"/>
              <a:gd name="connsiteX14" fmla="*/ 130984 w 8577813"/>
              <a:gd name="connsiteY14" fmla="*/ 5490990 h 5490990"/>
              <a:gd name="connsiteX15" fmla="*/ 0 w 8577813"/>
              <a:gd name="connsiteY15" fmla="*/ 5360006 h 5490990"/>
              <a:gd name="connsiteX16" fmla="*/ 0 w 8577813"/>
              <a:gd name="connsiteY16" fmla="*/ 4118489 h 5490990"/>
              <a:gd name="connsiteX0" fmla="*/ 0 w 8577813"/>
              <a:gd name="connsiteY0" fmla="*/ 4118489 h 5490990"/>
              <a:gd name="connsiteX1" fmla="*/ 130984 w 8577813"/>
              <a:gd name="connsiteY1" fmla="*/ 3987505 h 5490990"/>
              <a:gd name="connsiteX2" fmla="*/ 3376891 w 8577813"/>
              <a:gd name="connsiteY2" fmla="*/ 3961129 h 5490990"/>
              <a:gd name="connsiteX3" fmla="*/ 3491191 w 8577813"/>
              <a:gd name="connsiteY3" fmla="*/ 3688567 h 5490990"/>
              <a:gd name="connsiteX4" fmla="*/ 3438437 w 8577813"/>
              <a:gd name="connsiteY4" fmla="*/ 356283 h 5490990"/>
              <a:gd name="connsiteX5" fmla="*/ 3587906 w 8577813"/>
              <a:gd name="connsiteY5" fmla="*/ 241982 h 5490990"/>
              <a:gd name="connsiteX6" fmla="*/ 4801245 w 8577813"/>
              <a:gd name="connsiteY6" fmla="*/ 268360 h 5490990"/>
              <a:gd name="connsiteX7" fmla="*/ 5047429 w 8577813"/>
              <a:gd name="connsiteY7" fmla="*/ 259566 h 5490990"/>
              <a:gd name="connsiteX8" fmla="*/ 5161729 w 8577813"/>
              <a:gd name="connsiteY8" fmla="*/ 3697360 h 5490990"/>
              <a:gd name="connsiteX9" fmla="*/ 5267237 w 8577813"/>
              <a:gd name="connsiteY9" fmla="*/ 4005091 h 5490990"/>
              <a:gd name="connsiteX10" fmla="*/ 8446829 w 8577813"/>
              <a:gd name="connsiteY10" fmla="*/ 3987505 h 5490990"/>
              <a:gd name="connsiteX11" fmla="*/ 8577813 w 8577813"/>
              <a:gd name="connsiteY11" fmla="*/ 4118489 h 5490990"/>
              <a:gd name="connsiteX12" fmla="*/ 8577813 w 8577813"/>
              <a:gd name="connsiteY12" fmla="*/ 5360006 h 5490990"/>
              <a:gd name="connsiteX13" fmla="*/ 8446829 w 8577813"/>
              <a:gd name="connsiteY13" fmla="*/ 5490990 h 5490990"/>
              <a:gd name="connsiteX14" fmla="*/ 130984 w 8577813"/>
              <a:gd name="connsiteY14" fmla="*/ 5490990 h 5490990"/>
              <a:gd name="connsiteX15" fmla="*/ 0 w 8577813"/>
              <a:gd name="connsiteY15" fmla="*/ 5360006 h 5490990"/>
              <a:gd name="connsiteX16" fmla="*/ 0 w 8577813"/>
              <a:gd name="connsiteY16" fmla="*/ 4118489 h 5490990"/>
              <a:gd name="connsiteX0" fmla="*/ 0 w 8577813"/>
              <a:gd name="connsiteY0" fmla="*/ 4118489 h 5490990"/>
              <a:gd name="connsiteX1" fmla="*/ 130984 w 8577813"/>
              <a:gd name="connsiteY1" fmla="*/ 3987505 h 5490990"/>
              <a:gd name="connsiteX2" fmla="*/ 3376891 w 8577813"/>
              <a:gd name="connsiteY2" fmla="*/ 3961129 h 5490990"/>
              <a:gd name="connsiteX3" fmla="*/ 3491191 w 8577813"/>
              <a:gd name="connsiteY3" fmla="*/ 3688567 h 5490990"/>
              <a:gd name="connsiteX4" fmla="*/ 3438437 w 8577813"/>
              <a:gd name="connsiteY4" fmla="*/ 356283 h 5490990"/>
              <a:gd name="connsiteX5" fmla="*/ 3587906 w 8577813"/>
              <a:gd name="connsiteY5" fmla="*/ 241982 h 5490990"/>
              <a:gd name="connsiteX6" fmla="*/ 4801245 w 8577813"/>
              <a:gd name="connsiteY6" fmla="*/ 268360 h 5490990"/>
              <a:gd name="connsiteX7" fmla="*/ 5047429 w 8577813"/>
              <a:gd name="connsiteY7" fmla="*/ 259566 h 5490990"/>
              <a:gd name="connsiteX8" fmla="*/ 5161729 w 8577813"/>
              <a:gd name="connsiteY8" fmla="*/ 3697360 h 5490990"/>
              <a:gd name="connsiteX9" fmla="*/ 5267237 w 8577813"/>
              <a:gd name="connsiteY9" fmla="*/ 4005091 h 5490990"/>
              <a:gd name="connsiteX10" fmla="*/ 8446829 w 8577813"/>
              <a:gd name="connsiteY10" fmla="*/ 3987505 h 5490990"/>
              <a:gd name="connsiteX11" fmla="*/ 8577813 w 8577813"/>
              <a:gd name="connsiteY11" fmla="*/ 4118489 h 5490990"/>
              <a:gd name="connsiteX12" fmla="*/ 8577813 w 8577813"/>
              <a:gd name="connsiteY12" fmla="*/ 5360006 h 5490990"/>
              <a:gd name="connsiteX13" fmla="*/ 8446829 w 8577813"/>
              <a:gd name="connsiteY13" fmla="*/ 5490990 h 5490990"/>
              <a:gd name="connsiteX14" fmla="*/ 130984 w 8577813"/>
              <a:gd name="connsiteY14" fmla="*/ 5490990 h 5490990"/>
              <a:gd name="connsiteX15" fmla="*/ 0 w 8577813"/>
              <a:gd name="connsiteY15" fmla="*/ 5360006 h 5490990"/>
              <a:gd name="connsiteX16" fmla="*/ 0 w 8577813"/>
              <a:gd name="connsiteY16" fmla="*/ 4118489 h 5490990"/>
              <a:gd name="connsiteX0" fmla="*/ 0 w 8577813"/>
              <a:gd name="connsiteY0" fmla="*/ 4118489 h 5490990"/>
              <a:gd name="connsiteX1" fmla="*/ 130984 w 8577813"/>
              <a:gd name="connsiteY1" fmla="*/ 3987505 h 5490990"/>
              <a:gd name="connsiteX2" fmla="*/ 3376891 w 8577813"/>
              <a:gd name="connsiteY2" fmla="*/ 3961129 h 5490990"/>
              <a:gd name="connsiteX3" fmla="*/ 3491191 w 8577813"/>
              <a:gd name="connsiteY3" fmla="*/ 3688567 h 5490990"/>
              <a:gd name="connsiteX4" fmla="*/ 3438437 w 8577813"/>
              <a:gd name="connsiteY4" fmla="*/ 356283 h 5490990"/>
              <a:gd name="connsiteX5" fmla="*/ 3587906 w 8577813"/>
              <a:gd name="connsiteY5" fmla="*/ 241982 h 5490990"/>
              <a:gd name="connsiteX6" fmla="*/ 4801245 w 8577813"/>
              <a:gd name="connsiteY6" fmla="*/ 268360 h 5490990"/>
              <a:gd name="connsiteX7" fmla="*/ 5047429 w 8577813"/>
              <a:gd name="connsiteY7" fmla="*/ 259566 h 5490990"/>
              <a:gd name="connsiteX8" fmla="*/ 5161729 w 8577813"/>
              <a:gd name="connsiteY8" fmla="*/ 3697360 h 5490990"/>
              <a:gd name="connsiteX9" fmla="*/ 5267237 w 8577813"/>
              <a:gd name="connsiteY9" fmla="*/ 4005091 h 5490990"/>
              <a:gd name="connsiteX10" fmla="*/ 8446829 w 8577813"/>
              <a:gd name="connsiteY10" fmla="*/ 3987505 h 5490990"/>
              <a:gd name="connsiteX11" fmla="*/ 8577813 w 8577813"/>
              <a:gd name="connsiteY11" fmla="*/ 4118489 h 5490990"/>
              <a:gd name="connsiteX12" fmla="*/ 8577813 w 8577813"/>
              <a:gd name="connsiteY12" fmla="*/ 5360006 h 5490990"/>
              <a:gd name="connsiteX13" fmla="*/ 8446829 w 8577813"/>
              <a:gd name="connsiteY13" fmla="*/ 5490990 h 5490990"/>
              <a:gd name="connsiteX14" fmla="*/ 130984 w 8577813"/>
              <a:gd name="connsiteY14" fmla="*/ 5490990 h 5490990"/>
              <a:gd name="connsiteX15" fmla="*/ 0 w 8577813"/>
              <a:gd name="connsiteY15" fmla="*/ 5360006 h 5490990"/>
              <a:gd name="connsiteX16" fmla="*/ 0 w 8577813"/>
              <a:gd name="connsiteY16" fmla="*/ 4118489 h 5490990"/>
              <a:gd name="connsiteX0" fmla="*/ 0 w 8577813"/>
              <a:gd name="connsiteY0" fmla="*/ 4118489 h 5490990"/>
              <a:gd name="connsiteX1" fmla="*/ 130984 w 8577813"/>
              <a:gd name="connsiteY1" fmla="*/ 3987505 h 5490990"/>
              <a:gd name="connsiteX2" fmla="*/ 3376891 w 8577813"/>
              <a:gd name="connsiteY2" fmla="*/ 3961129 h 5490990"/>
              <a:gd name="connsiteX3" fmla="*/ 3491191 w 8577813"/>
              <a:gd name="connsiteY3" fmla="*/ 3688567 h 5490990"/>
              <a:gd name="connsiteX4" fmla="*/ 3438437 w 8577813"/>
              <a:gd name="connsiteY4" fmla="*/ 356283 h 5490990"/>
              <a:gd name="connsiteX5" fmla="*/ 3587906 w 8577813"/>
              <a:gd name="connsiteY5" fmla="*/ 241982 h 5490990"/>
              <a:gd name="connsiteX6" fmla="*/ 4801245 w 8577813"/>
              <a:gd name="connsiteY6" fmla="*/ 268360 h 5490990"/>
              <a:gd name="connsiteX7" fmla="*/ 5047429 w 8577813"/>
              <a:gd name="connsiteY7" fmla="*/ 259566 h 5490990"/>
              <a:gd name="connsiteX8" fmla="*/ 5161729 w 8577813"/>
              <a:gd name="connsiteY8" fmla="*/ 3697360 h 5490990"/>
              <a:gd name="connsiteX9" fmla="*/ 5205691 w 8577813"/>
              <a:gd name="connsiteY9" fmla="*/ 3996299 h 5490990"/>
              <a:gd name="connsiteX10" fmla="*/ 8446829 w 8577813"/>
              <a:gd name="connsiteY10" fmla="*/ 3987505 h 5490990"/>
              <a:gd name="connsiteX11" fmla="*/ 8577813 w 8577813"/>
              <a:gd name="connsiteY11" fmla="*/ 4118489 h 5490990"/>
              <a:gd name="connsiteX12" fmla="*/ 8577813 w 8577813"/>
              <a:gd name="connsiteY12" fmla="*/ 5360006 h 5490990"/>
              <a:gd name="connsiteX13" fmla="*/ 8446829 w 8577813"/>
              <a:gd name="connsiteY13" fmla="*/ 5490990 h 5490990"/>
              <a:gd name="connsiteX14" fmla="*/ 130984 w 8577813"/>
              <a:gd name="connsiteY14" fmla="*/ 5490990 h 5490990"/>
              <a:gd name="connsiteX15" fmla="*/ 0 w 8577813"/>
              <a:gd name="connsiteY15" fmla="*/ 5360006 h 5490990"/>
              <a:gd name="connsiteX16" fmla="*/ 0 w 8577813"/>
              <a:gd name="connsiteY16" fmla="*/ 4118489 h 5490990"/>
              <a:gd name="connsiteX0" fmla="*/ 0 w 8577813"/>
              <a:gd name="connsiteY0" fmla="*/ 4118489 h 5490990"/>
              <a:gd name="connsiteX1" fmla="*/ 130984 w 8577813"/>
              <a:gd name="connsiteY1" fmla="*/ 3987505 h 5490990"/>
              <a:gd name="connsiteX2" fmla="*/ 3376891 w 8577813"/>
              <a:gd name="connsiteY2" fmla="*/ 3961129 h 5490990"/>
              <a:gd name="connsiteX3" fmla="*/ 3491191 w 8577813"/>
              <a:gd name="connsiteY3" fmla="*/ 3688567 h 5490990"/>
              <a:gd name="connsiteX4" fmla="*/ 3438437 w 8577813"/>
              <a:gd name="connsiteY4" fmla="*/ 356283 h 5490990"/>
              <a:gd name="connsiteX5" fmla="*/ 3587906 w 8577813"/>
              <a:gd name="connsiteY5" fmla="*/ 241982 h 5490990"/>
              <a:gd name="connsiteX6" fmla="*/ 4801245 w 8577813"/>
              <a:gd name="connsiteY6" fmla="*/ 268360 h 5490990"/>
              <a:gd name="connsiteX7" fmla="*/ 5047429 w 8577813"/>
              <a:gd name="connsiteY7" fmla="*/ 259566 h 5490990"/>
              <a:gd name="connsiteX8" fmla="*/ 5126560 w 8577813"/>
              <a:gd name="connsiteY8" fmla="*/ 3864414 h 5490990"/>
              <a:gd name="connsiteX9" fmla="*/ 5205691 w 8577813"/>
              <a:gd name="connsiteY9" fmla="*/ 3996299 h 5490990"/>
              <a:gd name="connsiteX10" fmla="*/ 8446829 w 8577813"/>
              <a:gd name="connsiteY10" fmla="*/ 3987505 h 5490990"/>
              <a:gd name="connsiteX11" fmla="*/ 8577813 w 8577813"/>
              <a:gd name="connsiteY11" fmla="*/ 4118489 h 5490990"/>
              <a:gd name="connsiteX12" fmla="*/ 8577813 w 8577813"/>
              <a:gd name="connsiteY12" fmla="*/ 5360006 h 5490990"/>
              <a:gd name="connsiteX13" fmla="*/ 8446829 w 8577813"/>
              <a:gd name="connsiteY13" fmla="*/ 5490990 h 5490990"/>
              <a:gd name="connsiteX14" fmla="*/ 130984 w 8577813"/>
              <a:gd name="connsiteY14" fmla="*/ 5490990 h 5490990"/>
              <a:gd name="connsiteX15" fmla="*/ 0 w 8577813"/>
              <a:gd name="connsiteY15" fmla="*/ 5360006 h 5490990"/>
              <a:gd name="connsiteX16" fmla="*/ 0 w 8577813"/>
              <a:gd name="connsiteY16" fmla="*/ 4118489 h 5490990"/>
              <a:gd name="connsiteX0" fmla="*/ 0 w 8577813"/>
              <a:gd name="connsiteY0" fmla="*/ 4041930 h 5414431"/>
              <a:gd name="connsiteX1" fmla="*/ 130984 w 8577813"/>
              <a:gd name="connsiteY1" fmla="*/ 3910946 h 5414431"/>
              <a:gd name="connsiteX2" fmla="*/ 3376891 w 8577813"/>
              <a:gd name="connsiteY2" fmla="*/ 3884570 h 5414431"/>
              <a:gd name="connsiteX3" fmla="*/ 3491191 w 8577813"/>
              <a:gd name="connsiteY3" fmla="*/ 3612008 h 5414431"/>
              <a:gd name="connsiteX4" fmla="*/ 3438437 w 8577813"/>
              <a:gd name="connsiteY4" fmla="*/ 279724 h 5414431"/>
              <a:gd name="connsiteX5" fmla="*/ 3587906 w 8577813"/>
              <a:gd name="connsiteY5" fmla="*/ 165423 h 5414431"/>
              <a:gd name="connsiteX6" fmla="*/ 4801245 w 8577813"/>
              <a:gd name="connsiteY6" fmla="*/ 191801 h 5414431"/>
              <a:gd name="connsiteX7" fmla="*/ 5047429 w 8577813"/>
              <a:gd name="connsiteY7" fmla="*/ 183007 h 5414431"/>
              <a:gd name="connsiteX8" fmla="*/ 5126560 w 8577813"/>
              <a:gd name="connsiteY8" fmla="*/ 3787855 h 5414431"/>
              <a:gd name="connsiteX9" fmla="*/ 5205691 w 8577813"/>
              <a:gd name="connsiteY9" fmla="*/ 3919740 h 5414431"/>
              <a:gd name="connsiteX10" fmla="*/ 8446829 w 8577813"/>
              <a:gd name="connsiteY10" fmla="*/ 3910946 h 5414431"/>
              <a:gd name="connsiteX11" fmla="*/ 8577813 w 8577813"/>
              <a:gd name="connsiteY11" fmla="*/ 4041930 h 5414431"/>
              <a:gd name="connsiteX12" fmla="*/ 8577813 w 8577813"/>
              <a:gd name="connsiteY12" fmla="*/ 5283447 h 5414431"/>
              <a:gd name="connsiteX13" fmla="*/ 8446829 w 8577813"/>
              <a:gd name="connsiteY13" fmla="*/ 5414431 h 5414431"/>
              <a:gd name="connsiteX14" fmla="*/ 130984 w 8577813"/>
              <a:gd name="connsiteY14" fmla="*/ 5414431 h 5414431"/>
              <a:gd name="connsiteX15" fmla="*/ 0 w 8577813"/>
              <a:gd name="connsiteY15" fmla="*/ 5283447 h 5414431"/>
              <a:gd name="connsiteX16" fmla="*/ 0 w 8577813"/>
              <a:gd name="connsiteY16" fmla="*/ 4041930 h 5414431"/>
              <a:gd name="connsiteX0" fmla="*/ 0 w 8577813"/>
              <a:gd name="connsiteY0" fmla="*/ 4041930 h 5414431"/>
              <a:gd name="connsiteX1" fmla="*/ 130984 w 8577813"/>
              <a:gd name="connsiteY1" fmla="*/ 3910946 h 5414431"/>
              <a:gd name="connsiteX2" fmla="*/ 3376891 w 8577813"/>
              <a:gd name="connsiteY2" fmla="*/ 3884570 h 5414431"/>
              <a:gd name="connsiteX3" fmla="*/ 3491191 w 8577813"/>
              <a:gd name="connsiteY3" fmla="*/ 3612008 h 5414431"/>
              <a:gd name="connsiteX4" fmla="*/ 3438437 w 8577813"/>
              <a:gd name="connsiteY4" fmla="*/ 279724 h 5414431"/>
              <a:gd name="connsiteX5" fmla="*/ 3587906 w 8577813"/>
              <a:gd name="connsiteY5" fmla="*/ 165423 h 5414431"/>
              <a:gd name="connsiteX6" fmla="*/ 4801245 w 8577813"/>
              <a:gd name="connsiteY6" fmla="*/ 191801 h 5414431"/>
              <a:gd name="connsiteX7" fmla="*/ 5047429 w 8577813"/>
              <a:gd name="connsiteY7" fmla="*/ 183007 h 5414431"/>
              <a:gd name="connsiteX8" fmla="*/ 5126560 w 8577813"/>
              <a:gd name="connsiteY8" fmla="*/ 3787855 h 5414431"/>
              <a:gd name="connsiteX9" fmla="*/ 5205691 w 8577813"/>
              <a:gd name="connsiteY9" fmla="*/ 3919740 h 5414431"/>
              <a:gd name="connsiteX10" fmla="*/ 8446829 w 8577813"/>
              <a:gd name="connsiteY10" fmla="*/ 3910946 h 5414431"/>
              <a:gd name="connsiteX11" fmla="*/ 8577813 w 8577813"/>
              <a:gd name="connsiteY11" fmla="*/ 4041930 h 5414431"/>
              <a:gd name="connsiteX12" fmla="*/ 8577813 w 8577813"/>
              <a:gd name="connsiteY12" fmla="*/ 5283447 h 5414431"/>
              <a:gd name="connsiteX13" fmla="*/ 8446829 w 8577813"/>
              <a:gd name="connsiteY13" fmla="*/ 5414431 h 5414431"/>
              <a:gd name="connsiteX14" fmla="*/ 130984 w 8577813"/>
              <a:gd name="connsiteY14" fmla="*/ 5414431 h 5414431"/>
              <a:gd name="connsiteX15" fmla="*/ 0 w 8577813"/>
              <a:gd name="connsiteY15" fmla="*/ 5283447 h 5414431"/>
              <a:gd name="connsiteX16" fmla="*/ 0 w 8577813"/>
              <a:gd name="connsiteY16" fmla="*/ 4041930 h 5414431"/>
              <a:gd name="connsiteX0" fmla="*/ 0 w 8577813"/>
              <a:gd name="connsiteY0" fmla="*/ 4041930 h 5414431"/>
              <a:gd name="connsiteX1" fmla="*/ 130984 w 8577813"/>
              <a:gd name="connsiteY1" fmla="*/ 3910946 h 5414431"/>
              <a:gd name="connsiteX2" fmla="*/ 3376891 w 8577813"/>
              <a:gd name="connsiteY2" fmla="*/ 3884570 h 5414431"/>
              <a:gd name="connsiteX3" fmla="*/ 3491191 w 8577813"/>
              <a:gd name="connsiteY3" fmla="*/ 3612008 h 5414431"/>
              <a:gd name="connsiteX4" fmla="*/ 3438437 w 8577813"/>
              <a:gd name="connsiteY4" fmla="*/ 279724 h 5414431"/>
              <a:gd name="connsiteX5" fmla="*/ 3587906 w 8577813"/>
              <a:gd name="connsiteY5" fmla="*/ 165423 h 5414431"/>
              <a:gd name="connsiteX6" fmla="*/ 4801245 w 8577813"/>
              <a:gd name="connsiteY6" fmla="*/ 191801 h 5414431"/>
              <a:gd name="connsiteX7" fmla="*/ 5065014 w 8577813"/>
              <a:gd name="connsiteY7" fmla="*/ 297307 h 5414431"/>
              <a:gd name="connsiteX8" fmla="*/ 5126560 w 8577813"/>
              <a:gd name="connsiteY8" fmla="*/ 3787855 h 5414431"/>
              <a:gd name="connsiteX9" fmla="*/ 5205691 w 8577813"/>
              <a:gd name="connsiteY9" fmla="*/ 3919740 h 5414431"/>
              <a:gd name="connsiteX10" fmla="*/ 8446829 w 8577813"/>
              <a:gd name="connsiteY10" fmla="*/ 3910946 h 5414431"/>
              <a:gd name="connsiteX11" fmla="*/ 8577813 w 8577813"/>
              <a:gd name="connsiteY11" fmla="*/ 4041930 h 5414431"/>
              <a:gd name="connsiteX12" fmla="*/ 8577813 w 8577813"/>
              <a:gd name="connsiteY12" fmla="*/ 5283447 h 5414431"/>
              <a:gd name="connsiteX13" fmla="*/ 8446829 w 8577813"/>
              <a:gd name="connsiteY13" fmla="*/ 5414431 h 5414431"/>
              <a:gd name="connsiteX14" fmla="*/ 130984 w 8577813"/>
              <a:gd name="connsiteY14" fmla="*/ 5414431 h 5414431"/>
              <a:gd name="connsiteX15" fmla="*/ 0 w 8577813"/>
              <a:gd name="connsiteY15" fmla="*/ 5283447 h 5414431"/>
              <a:gd name="connsiteX16" fmla="*/ 0 w 8577813"/>
              <a:gd name="connsiteY16" fmla="*/ 4041930 h 5414431"/>
              <a:gd name="connsiteX0" fmla="*/ 0 w 8577813"/>
              <a:gd name="connsiteY0" fmla="*/ 4041930 h 5414431"/>
              <a:gd name="connsiteX1" fmla="*/ 130984 w 8577813"/>
              <a:gd name="connsiteY1" fmla="*/ 3910946 h 5414431"/>
              <a:gd name="connsiteX2" fmla="*/ 3376891 w 8577813"/>
              <a:gd name="connsiteY2" fmla="*/ 3884570 h 5414431"/>
              <a:gd name="connsiteX3" fmla="*/ 3491191 w 8577813"/>
              <a:gd name="connsiteY3" fmla="*/ 3612008 h 5414431"/>
              <a:gd name="connsiteX4" fmla="*/ 3438437 w 8577813"/>
              <a:gd name="connsiteY4" fmla="*/ 279724 h 5414431"/>
              <a:gd name="connsiteX5" fmla="*/ 3587906 w 8577813"/>
              <a:gd name="connsiteY5" fmla="*/ 165423 h 5414431"/>
              <a:gd name="connsiteX6" fmla="*/ 4801245 w 8577813"/>
              <a:gd name="connsiteY6" fmla="*/ 191801 h 5414431"/>
              <a:gd name="connsiteX7" fmla="*/ 5065014 w 8577813"/>
              <a:gd name="connsiteY7" fmla="*/ 297307 h 5414431"/>
              <a:gd name="connsiteX8" fmla="*/ 5126560 w 8577813"/>
              <a:gd name="connsiteY8" fmla="*/ 3787855 h 5414431"/>
              <a:gd name="connsiteX9" fmla="*/ 5205691 w 8577813"/>
              <a:gd name="connsiteY9" fmla="*/ 3919740 h 5414431"/>
              <a:gd name="connsiteX10" fmla="*/ 8446829 w 8577813"/>
              <a:gd name="connsiteY10" fmla="*/ 3910946 h 5414431"/>
              <a:gd name="connsiteX11" fmla="*/ 8577813 w 8577813"/>
              <a:gd name="connsiteY11" fmla="*/ 4041930 h 5414431"/>
              <a:gd name="connsiteX12" fmla="*/ 8577813 w 8577813"/>
              <a:gd name="connsiteY12" fmla="*/ 5283447 h 5414431"/>
              <a:gd name="connsiteX13" fmla="*/ 8446829 w 8577813"/>
              <a:gd name="connsiteY13" fmla="*/ 5414431 h 5414431"/>
              <a:gd name="connsiteX14" fmla="*/ 130984 w 8577813"/>
              <a:gd name="connsiteY14" fmla="*/ 5414431 h 5414431"/>
              <a:gd name="connsiteX15" fmla="*/ 0 w 8577813"/>
              <a:gd name="connsiteY15" fmla="*/ 5283447 h 5414431"/>
              <a:gd name="connsiteX16" fmla="*/ 0 w 8577813"/>
              <a:gd name="connsiteY16" fmla="*/ 4041930 h 5414431"/>
              <a:gd name="connsiteX0" fmla="*/ 0 w 8577813"/>
              <a:gd name="connsiteY0" fmla="*/ 4041930 h 5414431"/>
              <a:gd name="connsiteX1" fmla="*/ 130984 w 8577813"/>
              <a:gd name="connsiteY1" fmla="*/ 3910946 h 5414431"/>
              <a:gd name="connsiteX2" fmla="*/ 3376891 w 8577813"/>
              <a:gd name="connsiteY2" fmla="*/ 3884570 h 5414431"/>
              <a:gd name="connsiteX3" fmla="*/ 3491191 w 8577813"/>
              <a:gd name="connsiteY3" fmla="*/ 3612008 h 5414431"/>
              <a:gd name="connsiteX4" fmla="*/ 3438437 w 8577813"/>
              <a:gd name="connsiteY4" fmla="*/ 279724 h 5414431"/>
              <a:gd name="connsiteX5" fmla="*/ 3587906 w 8577813"/>
              <a:gd name="connsiteY5" fmla="*/ 165423 h 5414431"/>
              <a:gd name="connsiteX6" fmla="*/ 4801245 w 8577813"/>
              <a:gd name="connsiteY6" fmla="*/ 191801 h 5414431"/>
              <a:gd name="connsiteX7" fmla="*/ 5065014 w 8577813"/>
              <a:gd name="connsiteY7" fmla="*/ 297307 h 5414431"/>
              <a:gd name="connsiteX8" fmla="*/ 5126560 w 8577813"/>
              <a:gd name="connsiteY8" fmla="*/ 3787855 h 5414431"/>
              <a:gd name="connsiteX9" fmla="*/ 5205691 w 8577813"/>
              <a:gd name="connsiteY9" fmla="*/ 3919740 h 5414431"/>
              <a:gd name="connsiteX10" fmla="*/ 8446829 w 8577813"/>
              <a:gd name="connsiteY10" fmla="*/ 3910946 h 5414431"/>
              <a:gd name="connsiteX11" fmla="*/ 8577813 w 8577813"/>
              <a:gd name="connsiteY11" fmla="*/ 4041930 h 5414431"/>
              <a:gd name="connsiteX12" fmla="*/ 8577813 w 8577813"/>
              <a:gd name="connsiteY12" fmla="*/ 5283447 h 5414431"/>
              <a:gd name="connsiteX13" fmla="*/ 8446829 w 8577813"/>
              <a:gd name="connsiteY13" fmla="*/ 5414431 h 5414431"/>
              <a:gd name="connsiteX14" fmla="*/ 130984 w 8577813"/>
              <a:gd name="connsiteY14" fmla="*/ 5414431 h 5414431"/>
              <a:gd name="connsiteX15" fmla="*/ 0 w 8577813"/>
              <a:gd name="connsiteY15" fmla="*/ 5283447 h 5414431"/>
              <a:gd name="connsiteX16" fmla="*/ 0 w 8577813"/>
              <a:gd name="connsiteY16" fmla="*/ 4041930 h 5414431"/>
              <a:gd name="connsiteX0" fmla="*/ 0 w 8577813"/>
              <a:gd name="connsiteY0" fmla="*/ 4039646 h 5412147"/>
              <a:gd name="connsiteX1" fmla="*/ 130984 w 8577813"/>
              <a:gd name="connsiteY1" fmla="*/ 3908662 h 5412147"/>
              <a:gd name="connsiteX2" fmla="*/ 3376891 w 8577813"/>
              <a:gd name="connsiteY2" fmla="*/ 3882286 h 5412147"/>
              <a:gd name="connsiteX3" fmla="*/ 3491191 w 8577813"/>
              <a:gd name="connsiteY3" fmla="*/ 3609724 h 5412147"/>
              <a:gd name="connsiteX4" fmla="*/ 3438437 w 8577813"/>
              <a:gd name="connsiteY4" fmla="*/ 277440 h 5412147"/>
              <a:gd name="connsiteX5" fmla="*/ 3587906 w 8577813"/>
              <a:gd name="connsiteY5" fmla="*/ 163139 h 5412147"/>
              <a:gd name="connsiteX6" fmla="*/ 4801245 w 8577813"/>
              <a:gd name="connsiteY6" fmla="*/ 189517 h 5412147"/>
              <a:gd name="connsiteX7" fmla="*/ 5065014 w 8577813"/>
              <a:gd name="connsiteY7" fmla="*/ 295023 h 5412147"/>
              <a:gd name="connsiteX8" fmla="*/ 5126560 w 8577813"/>
              <a:gd name="connsiteY8" fmla="*/ 3785571 h 5412147"/>
              <a:gd name="connsiteX9" fmla="*/ 5205691 w 8577813"/>
              <a:gd name="connsiteY9" fmla="*/ 3917456 h 5412147"/>
              <a:gd name="connsiteX10" fmla="*/ 8446829 w 8577813"/>
              <a:gd name="connsiteY10" fmla="*/ 3908662 h 5412147"/>
              <a:gd name="connsiteX11" fmla="*/ 8577813 w 8577813"/>
              <a:gd name="connsiteY11" fmla="*/ 4039646 h 5412147"/>
              <a:gd name="connsiteX12" fmla="*/ 8577813 w 8577813"/>
              <a:gd name="connsiteY12" fmla="*/ 5281163 h 5412147"/>
              <a:gd name="connsiteX13" fmla="*/ 8446829 w 8577813"/>
              <a:gd name="connsiteY13" fmla="*/ 5412147 h 5412147"/>
              <a:gd name="connsiteX14" fmla="*/ 130984 w 8577813"/>
              <a:gd name="connsiteY14" fmla="*/ 5412147 h 5412147"/>
              <a:gd name="connsiteX15" fmla="*/ 0 w 8577813"/>
              <a:gd name="connsiteY15" fmla="*/ 5281163 h 5412147"/>
              <a:gd name="connsiteX16" fmla="*/ 0 w 8577813"/>
              <a:gd name="connsiteY16" fmla="*/ 4039646 h 5412147"/>
              <a:gd name="connsiteX0" fmla="*/ 0 w 8577813"/>
              <a:gd name="connsiteY0" fmla="*/ 4039646 h 5412147"/>
              <a:gd name="connsiteX1" fmla="*/ 130984 w 8577813"/>
              <a:gd name="connsiteY1" fmla="*/ 3908662 h 5412147"/>
              <a:gd name="connsiteX2" fmla="*/ 3376891 w 8577813"/>
              <a:gd name="connsiteY2" fmla="*/ 3882286 h 5412147"/>
              <a:gd name="connsiteX3" fmla="*/ 3491191 w 8577813"/>
              <a:gd name="connsiteY3" fmla="*/ 3609724 h 5412147"/>
              <a:gd name="connsiteX4" fmla="*/ 3438437 w 8577813"/>
              <a:gd name="connsiteY4" fmla="*/ 277440 h 5412147"/>
              <a:gd name="connsiteX5" fmla="*/ 3587906 w 8577813"/>
              <a:gd name="connsiteY5" fmla="*/ 163139 h 5412147"/>
              <a:gd name="connsiteX6" fmla="*/ 4801245 w 8577813"/>
              <a:gd name="connsiteY6" fmla="*/ 189517 h 5412147"/>
              <a:gd name="connsiteX7" fmla="*/ 5065014 w 8577813"/>
              <a:gd name="connsiteY7" fmla="*/ 295023 h 5412147"/>
              <a:gd name="connsiteX8" fmla="*/ 5126560 w 8577813"/>
              <a:gd name="connsiteY8" fmla="*/ 3785571 h 5412147"/>
              <a:gd name="connsiteX9" fmla="*/ 5205691 w 8577813"/>
              <a:gd name="connsiteY9" fmla="*/ 3917456 h 5412147"/>
              <a:gd name="connsiteX10" fmla="*/ 8446829 w 8577813"/>
              <a:gd name="connsiteY10" fmla="*/ 3908662 h 5412147"/>
              <a:gd name="connsiteX11" fmla="*/ 8577813 w 8577813"/>
              <a:gd name="connsiteY11" fmla="*/ 4039646 h 5412147"/>
              <a:gd name="connsiteX12" fmla="*/ 8577813 w 8577813"/>
              <a:gd name="connsiteY12" fmla="*/ 5281163 h 5412147"/>
              <a:gd name="connsiteX13" fmla="*/ 8446829 w 8577813"/>
              <a:gd name="connsiteY13" fmla="*/ 5412147 h 5412147"/>
              <a:gd name="connsiteX14" fmla="*/ 130984 w 8577813"/>
              <a:gd name="connsiteY14" fmla="*/ 5412147 h 5412147"/>
              <a:gd name="connsiteX15" fmla="*/ 0 w 8577813"/>
              <a:gd name="connsiteY15" fmla="*/ 5281163 h 5412147"/>
              <a:gd name="connsiteX16" fmla="*/ 0 w 8577813"/>
              <a:gd name="connsiteY16" fmla="*/ 4039646 h 5412147"/>
              <a:gd name="connsiteX0" fmla="*/ 0 w 8577813"/>
              <a:gd name="connsiteY0" fmla="*/ 4034322 h 5406823"/>
              <a:gd name="connsiteX1" fmla="*/ 130984 w 8577813"/>
              <a:gd name="connsiteY1" fmla="*/ 3903338 h 5406823"/>
              <a:gd name="connsiteX2" fmla="*/ 3376891 w 8577813"/>
              <a:gd name="connsiteY2" fmla="*/ 3876962 h 5406823"/>
              <a:gd name="connsiteX3" fmla="*/ 3491191 w 8577813"/>
              <a:gd name="connsiteY3" fmla="*/ 3604400 h 5406823"/>
              <a:gd name="connsiteX4" fmla="*/ 3438437 w 8577813"/>
              <a:gd name="connsiteY4" fmla="*/ 272116 h 5406823"/>
              <a:gd name="connsiteX5" fmla="*/ 3623075 w 8577813"/>
              <a:gd name="connsiteY5" fmla="*/ 175400 h 5406823"/>
              <a:gd name="connsiteX6" fmla="*/ 4801245 w 8577813"/>
              <a:gd name="connsiteY6" fmla="*/ 184193 h 5406823"/>
              <a:gd name="connsiteX7" fmla="*/ 5065014 w 8577813"/>
              <a:gd name="connsiteY7" fmla="*/ 289699 h 5406823"/>
              <a:gd name="connsiteX8" fmla="*/ 5126560 w 8577813"/>
              <a:gd name="connsiteY8" fmla="*/ 3780247 h 5406823"/>
              <a:gd name="connsiteX9" fmla="*/ 5205691 w 8577813"/>
              <a:gd name="connsiteY9" fmla="*/ 3912132 h 5406823"/>
              <a:gd name="connsiteX10" fmla="*/ 8446829 w 8577813"/>
              <a:gd name="connsiteY10" fmla="*/ 3903338 h 5406823"/>
              <a:gd name="connsiteX11" fmla="*/ 8577813 w 8577813"/>
              <a:gd name="connsiteY11" fmla="*/ 4034322 h 5406823"/>
              <a:gd name="connsiteX12" fmla="*/ 8577813 w 8577813"/>
              <a:gd name="connsiteY12" fmla="*/ 5275839 h 5406823"/>
              <a:gd name="connsiteX13" fmla="*/ 8446829 w 8577813"/>
              <a:gd name="connsiteY13" fmla="*/ 5406823 h 5406823"/>
              <a:gd name="connsiteX14" fmla="*/ 130984 w 8577813"/>
              <a:gd name="connsiteY14" fmla="*/ 5406823 h 5406823"/>
              <a:gd name="connsiteX15" fmla="*/ 0 w 8577813"/>
              <a:gd name="connsiteY15" fmla="*/ 5275839 h 5406823"/>
              <a:gd name="connsiteX16" fmla="*/ 0 w 8577813"/>
              <a:gd name="connsiteY16" fmla="*/ 4034322 h 54068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01562 h 5231423"/>
              <a:gd name="connsiteX3" fmla="*/ 3491191 w 8577813"/>
              <a:gd name="connsiteY3" fmla="*/ 3429000 h 5231423"/>
              <a:gd name="connsiteX4" fmla="*/ 3438437 w 8577813"/>
              <a:gd name="connsiteY4" fmla="*/ 96716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26560 w 8577813"/>
              <a:gd name="connsiteY8" fmla="*/ 3604847 h 5231423"/>
              <a:gd name="connsiteX9" fmla="*/ 5205691 w 8577813"/>
              <a:gd name="connsiteY9" fmla="*/ 3736732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01562 h 5231423"/>
              <a:gd name="connsiteX3" fmla="*/ 3491191 w 8577813"/>
              <a:gd name="connsiteY3" fmla="*/ 3429000 h 5231423"/>
              <a:gd name="connsiteX4" fmla="*/ 3438437 w 8577813"/>
              <a:gd name="connsiteY4" fmla="*/ 96716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26560 w 8577813"/>
              <a:gd name="connsiteY8" fmla="*/ 3604847 h 5231423"/>
              <a:gd name="connsiteX9" fmla="*/ 5205691 w 8577813"/>
              <a:gd name="connsiteY9" fmla="*/ 3736732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01562 h 5231423"/>
              <a:gd name="connsiteX3" fmla="*/ 3491191 w 8577813"/>
              <a:gd name="connsiteY3" fmla="*/ 3429000 h 5231423"/>
              <a:gd name="connsiteX4" fmla="*/ 3438437 w 8577813"/>
              <a:gd name="connsiteY4" fmla="*/ 96716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26560 w 8577813"/>
              <a:gd name="connsiteY8" fmla="*/ 3604847 h 5231423"/>
              <a:gd name="connsiteX9" fmla="*/ 5205691 w 8577813"/>
              <a:gd name="connsiteY9" fmla="*/ 3736732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01562 h 5231423"/>
              <a:gd name="connsiteX3" fmla="*/ 3499984 w 8577813"/>
              <a:gd name="connsiteY3" fmla="*/ 3578469 h 5231423"/>
              <a:gd name="connsiteX4" fmla="*/ 3438437 w 8577813"/>
              <a:gd name="connsiteY4" fmla="*/ 96716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26560 w 8577813"/>
              <a:gd name="connsiteY8" fmla="*/ 3604847 h 5231423"/>
              <a:gd name="connsiteX9" fmla="*/ 5205691 w 8577813"/>
              <a:gd name="connsiteY9" fmla="*/ 3736732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01562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26560 w 8577813"/>
              <a:gd name="connsiteY8" fmla="*/ 3604847 h 5231423"/>
              <a:gd name="connsiteX9" fmla="*/ 5205691 w 8577813"/>
              <a:gd name="connsiteY9" fmla="*/ 3736732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26560 w 8577813"/>
              <a:gd name="connsiteY8" fmla="*/ 3604847 h 5231423"/>
              <a:gd name="connsiteX9" fmla="*/ 5205691 w 8577813"/>
              <a:gd name="connsiteY9" fmla="*/ 3736732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205691 w 8577813"/>
              <a:gd name="connsiteY9" fmla="*/ 3736732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604846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604846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48568 w 8577813"/>
              <a:gd name="connsiteY1" fmla="*/ 3560884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491191 w 8577813"/>
              <a:gd name="connsiteY3" fmla="*/ 3437792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517568 w 8577813"/>
              <a:gd name="connsiteY3" fmla="*/ 3420208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491191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508776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508776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88107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508776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082599 w 8577813"/>
              <a:gd name="connsiteY8" fmla="*/ 3429002 h 5231423"/>
              <a:gd name="connsiteX9" fmla="*/ 5188107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508776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188107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508776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214484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2820020 w 8577813"/>
              <a:gd name="connsiteY2" fmla="*/ 3533991 h 5231423"/>
              <a:gd name="connsiteX3" fmla="*/ 3508776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214484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2820020 w 8577813"/>
              <a:gd name="connsiteY2" fmla="*/ 3533991 h 5231423"/>
              <a:gd name="connsiteX3" fmla="*/ 3027157 w 8577813"/>
              <a:gd name="connsiteY3" fmla="*/ 3366764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214484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2820020 w 8577813"/>
              <a:gd name="connsiteY2" fmla="*/ 3533991 h 5231423"/>
              <a:gd name="connsiteX3" fmla="*/ 3027157 w 8577813"/>
              <a:gd name="connsiteY3" fmla="*/ 3366764 h 5231423"/>
              <a:gd name="connsiteX4" fmla="*/ 2867859 w 8577813"/>
              <a:gd name="connsiteY4" fmla="*/ 87061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214484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2820020 w 8577813"/>
              <a:gd name="connsiteY2" fmla="*/ 3533991 h 5231423"/>
              <a:gd name="connsiteX3" fmla="*/ 2921803 w 8577813"/>
              <a:gd name="connsiteY3" fmla="*/ 3366764 h 5231423"/>
              <a:gd name="connsiteX4" fmla="*/ 2867859 w 8577813"/>
              <a:gd name="connsiteY4" fmla="*/ 87061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214484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2744767 w 8577813"/>
              <a:gd name="connsiteY2" fmla="*/ 3533991 h 5231423"/>
              <a:gd name="connsiteX3" fmla="*/ 2921803 w 8577813"/>
              <a:gd name="connsiteY3" fmla="*/ 3366764 h 5231423"/>
              <a:gd name="connsiteX4" fmla="*/ 2867859 w 8577813"/>
              <a:gd name="connsiteY4" fmla="*/ 87061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214484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2744767 w 8577813"/>
              <a:gd name="connsiteY2" fmla="*/ 3533991 h 5231423"/>
              <a:gd name="connsiteX3" fmla="*/ 2921803 w 8577813"/>
              <a:gd name="connsiteY3" fmla="*/ 3366764 h 5231423"/>
              <a:gd name="connsiteX4" fmla="*/ 2867859 w 8577813"/>
              <a:gd name="connsiteY4" fmla="*/ 87061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642005 w 8577813"/>
              <a:gd name="connsiteY8" fmla="*/ 3366594 h 5231423"/>
              <a:gd name="connsiteX9" fmla="*/ 5214484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2744767 w 8577813"/>
              <a:gd name="connsiteY2" fmla="*/ 3533991 h 5231423"/>
              <a:gd name="connsiteX3" fmla="*/ 2921803 w 8577813"/>
              <a:gd name="connsiteY3" fmla="*/ 3366764 h 5231423"/>
              <a:gd name="connsiteX4" fmla="*/ 2867859 w 8577813"/>
              <a:gd name="connsiteY4" fmla="*/ 87061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642005 w 8577813"/>
              <a:gd name="connsiteY8" fmla="*/ 3366594 h 5231423"/>
              <a:gd name="connsiteX9" fmla="*/ 5801456 w 8577813"/>
              <a:gd name="connsiteY9" fmla="*/ 3596226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2744767 w 8577813"/>
              <a:gd name="connsiteY2" fmla="*/ 3533991 h 5231423"/>
              <a:gd name="connsiteX3" fmla="*/ 2921803 w 8577813"/>
              <a:gd name="connsiteY3" fmla="*/ 3366764 h 5231423"/>
              <a:gd name="connsiteX4" fmla="*/ 2867859 w 8577813"/>
              <a:gd name="connsiteY4" fmla="*/ 87061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636938 w 8577813"/>
              <a:gd name="connsiteY7" fmla="*/ 96369 h 5231423"/>
              <a:gd name="connsiteX8" fmla="*/ 5642005 w 8577813"/>
              <a:gd name="connsiteY8" fmla="*/ 3366594 h 5231423"/>
              <a:gd name="connsiteX9" fmla="*/ 5801456 w 8577813"/>
              <a:gd name="connsiteY9" fmla="*/ 3596226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2744767 w 8577813"/>
              <a:gd name="connsiteY2" fmla="*/ 3551920 h 5249352"/>
              <a:gd name="connsiteX3" fmla="*/ 2921803 w 8577813"/>
              <a:gd name="connsiteY3" fmla="*/ 3384693 h 5249352"/>
              <a:gd name="connsiteX4" fmla="*/ 2867859 w 8577813"/>
              <a:gd name="connsiteY4" fmla="*/ 104990 h 5249352"/>
              <a:gd name="connsiteX5" fmla="*/ 3111354 w 8577813"/>
              <a:gd name="connsiteY5" fmla="*/ 0 h 5249352"/>
              <a:gd name="connsiteX6" fmla="*/ 4801245 w 8577813"/>
              <a:gd name="connsiteY6" fmla="*/ 26722 h 5249352"/>
              <a:gd name="connsiteX7" fmla="*/ 5636938 w 8577813"/>
              <a:gd name="connsiteY7" fmla="*/ 114298 h 5249352"/>
              <a:gd name="connsiteX8" fmla="*/ 5642005 w 8577813"/>
              <a:gd name="connsiteY8" fmla="*/ 3384523 h 5249352"/>
              <a:gd name="connsiteX9" fmla="*/ 5801456 w 8577813"/>
              <a:gd name="connsiteY9" fmla="*/ 3614155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2744767 w 8577813"/>
              <a:gd name="connsiteY2" fmla="*/ 3551920 h 5249352"/>
              <a:gd name="connsiteX3" fmla="*/ 2921803 w 8577813"/>
              <a:gd name="connsiteY3" fmla="*/ 3384693 h 5249352"/>
              <a:gd name="connsiteX4" fmla="*/ 2867859 w 8577813"/>
              <a:gd name="connsiteY4" fmla="*/ 104990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636938 w 8577813"/>
              <a:gd name="connsiteY7" fmla="*/ 114298 h 5249352"/>
              <a:gd name="connsiteX8" fmla="*/ 5642005 w 8577813"/>
              <a:gd name="connsiteY8" fmla="*/ 3384523 h 5249352"/>
              <a:gd name="connsiteX9" fmla="*/ 5801456 w 8577813"/>
              <a:gd name="connsiteY9" fmla="*/ 3614155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2744767 w 8577813"/>
              <a:gd name="connsiteY2" fmla="*/ 3551920 h 5249352"/>
              <a:gd name="connsiteX3" fmla="*/ 2921803 w 8577813"/>
              <a:gd name="connsiteY3" fmla="*/ 3384693 h 5249352"/>
              <a:gd name="connsiteX4" fmla="*/ 2867859 w 8577813"/>
              <a:gd name="connsiteY4" fmla="*/ 104990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636938 w 8577813"/>
              <a:gd name="connsiteY7" fmla="*/ 114298 h 5249352"/>
              <a:gd name="connsiteX8" fmla="*/ 5642005 w 8577813"/>
              <a:gd name="connsiteY8" fmla="*/ 3384523 h 5249352"/>
              <a:gd name="connsiteX9" fmla="*/ 5801456 w 8577813"/>
              <a:gd name="connsiteY9" fmla="*/ 3596226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2744767 w 8577813"/>
              <a:gd name="connsiteY2" fmla="*/ 3551920 h 5249352"/>
              <a:gd name="connsiteX3" fmla="*/ 2891702 w 8577813"/>
              <a:gd name="connsiteY3" fmla="*/ 3375729 h 5249352"/>
              <a:gd name="connsiteX4" fmla="*/ 2867859 w 8577813"/>
              <a:gd name="connsiteY4" fmla="*/ 104990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636938 w 8577813"/>
              <a:gd name="connsiteY7" fmla="*/ 114298 h 5249352"/>
              <a:gd name="connsiteX8" fmla="*/ 5642005 w 8577813"/>
              <a:gd name="connsiteY8" fmla="*/ 3384523 h 5249352"/>
              <a:gd name="connsiteX9" fmla="*/ 5801456 w 8577813"/>
              <a:gd name="connsiteY9" fmla="*/ 3596226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2699616 w 8577813"/>
              <a:gd name="connsiteY2" fmla="*/ 3551920 h 5249352"/>
              <a:gd name="connsiteX3" fmla="*/ 2891702 w 8577813"/>
              <a:gd name="connsiteY3" fmla="*/ 3375729 h 5249352"/>
              <a:gd name="connsiteX4" fmla="*/ 2867859 w 8577813"/>
              <a:gd name="connsiteY4" fmla="*/ 104990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636938 w 8577813"/>
              <a:gd name="connsiteY7" fmla="*/ 114298 h 5249352"/>
              <a:gd name="connsiteX8" fmla="*/ 5642005 w 8577813"/>
              <a:gd name="connsiteY8" fmla="*/ 3384523 h 5249352"/>
              <a:gd name="connsiteX9" fmla="*/ 5801456 w 8577813"/>
              <a:gd name="connsiteY9" fmla="*/ 3596226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2699616 w 8577813"/>
              <a:gd name="connsiteY2" fmla="*/ 3551920 h 5249352"/>
              <a:gd name="connsiteX3" fmla="*/ 2891702 w 8577813"/>
              <a:gd name="connsiteY3" fmla="*/ 3375729 h 5249352"/>
              <a:gd name="connsiteX4" fmla="*/ 3251099 w 8577813"/>
              <a:gd name="connsiteY4" fmla="*/ 113954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636938 w 8577813"/>
              <a:gd name="connsiteY7" fmla="*/ 114298 h 5249352"/>
              <a:gd name="connsiteX8" fmla="*/ 5642005 w 8577813"/>
              <a:gd name="connsiteY8" fmla="*/ 3384523 h 5249352"/>
              <a:gd name="connsiteX9" fmla="*/ 5801456 w 8577813"/>
              <a:gd name="connsiteY9" fmla="*/ 3596226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2699616 w 8577813"/>
              <a:gd name="connsiteY2" fmla="*/ 3551920 h 5249352"/>
              <a:gd name="connsiteX3" fmla="*/ 3229855 w 8577813"/>
              <a:gd name="connsiteY3" fmla="*/ 3375729 h 5249352"/>
              <a:gd name="connsiteX4" fmla="*/ 3251099 w 8577813"/>
              <a:gd name="connsiteY4" fmla="*/ 113954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636938 w 8577813"/>
              <a:gd name="connsiteY7" fmla="*/ 114298 h 5249352"/>
              <a:gd name="connsiteX8" fmla="*/ 5642005 w 8577813"/>
              <a:gd name="connsiteY8" fmla="*/ 3384523 h 5249352"/>
              <a:gd name="connsiteX9" fmla="*/ 5801456 w 8577813"/>
              <a:gd name="connsiteY9" fmla="*/ 3596226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2925052 w 8577813"/>
              <a:gd name="connsiteY2" fmla="*/ 3551920 h 5249352"/>
              <a:gd name="connsiteX3" fmla="*/ 3229855 w 8577813"/>
              <a:gd name="connsiteY3" fmla="*/ 3375729 h 5249352"/>
              <a:gd name="connsiteX4" fmla="*/ 3251099 w 8577813"/>
              <a:gd name="connsiteY4" fmla="*/ 113954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636938 w 8577813"/>
              <a:gd name="connsiteY7" fmla="*/ 114298 h 5249352"/>
              <a:gd name="connsiteX8" fmla="*/ 5642005 w 8577813"/>
              <a:gd name="connsiteY8" fmla="*/ 3384523 h 5249352"/>
              <a:gd name="connsiteX9" fmla="*/ 5801456 w 8577813"/>
              <a:gd name="connsiteY9" fmla="*/ 3596226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3060312 w 8577813"/>
              <a:gd name="connsiteY2" fmla="*/ 3560885 h 5249352"/>
              <a:gd name="connsiteX3" fmla="*/ 3229855 w 8577813"/>
              <a:gd name="connsiteY3" fmla="*/ 3375729 h 5249352"/>
              <a:gd name="connsiteX4" fmla="*/ 3251099 w 8577813"/>
              <a:gd name="connsiteY4" fmla="*/ 113954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636938 w 8577813"/>
              <a:gd name="connsiteY7" fmla="*/ 114298 h 5249352"/>
              <a:gd name="connsiteX8" fmla="*/ 5642005 w 8577813"/>
              <a:gd name="connsiteY8" fmla="*/ 3384523 h 5249352"/>
              <a:gd name="connsiteX9" fmla="*/ 5801456 w 8577813"/>
              <a:gd name="connsiteY9" fmla="*/ 3596226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3060312 w 8577813"/>
              <a:gd name="connsiteY2" fmla="*/ 3560885 h 5249352"/>
              <a:gd name="connsiteX3" fmla="*/ 3229855 w 8577813"/>
              <a:gd name="connsiteY3" fmla="*/ 3375729 h 5249352"/>
              <a:gd name="connsiteX4" fmla="*/ 3251099 w 8577813"/>
              <a:gd name="connsiteY4" fmla="*/ 113954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636938 w 8577813"/>
              <a:gd name="connsiteY7" fmla="*/ 114298 h 5249352"/>
              <a:gd name="connsiteX8" fmla="*/ 5642005 w 8577813"/>
              <a:gd name="connsiteY8" fmla="*/ 3384523 h 5249352"/>
              <a:gd name="connsiteX9" fmla="*/ 5564749 w 8577813"/>
              <a:gd name="connsiteY9" fmla="*/ 3560368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3060312 w 8577813"/>
              <a:gd name="connsiteY2" fmla="*/ 3560885 h 5249352"/>
              <a:gd name="connsiteX3" fmla="*/ 3229855 w 8577813"/>
              <a:gd name="connsiteY3" fmla="*/ 3375729 h 5249352"/>
              <a:gd name="connsiteX4" fmla="*/ 3251099 w 8577813"/>
              <a:gd name="connsiteY4" fmla="*/ 113954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253699 w 8577813"/>
              <a:gd name="connsiteY7" fmla="*/ 123262 h 5249352"/>
              <a:gd name="connsiteX8" fmla="*/ 5642005 w 8577813"/>
              <a:gd name="connsiteY8" fmla="*/ 3384523 h 5249352"/>
              <a:gd name="connsiteX9" fmla="*/ 5564749 w 8577813"/>
              <a:gd name="connsiteY9" fmla="*/ 3560368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3060312 w 8577813"/>
              <a:gd name="connsiteY2" fmla="*/ 3560885 h 5249352"/>
              <a:gd name="connsiteX3" fmla="*/ 3229855 w 8577813"/>
              <a:gd name="connsiteY3" fmla="*/ 3375729 h 5249352"/>
              <a:gd name="connsiteX4" fmla="*/ 3251099 w 8577813"/>
              <a:gd name="connsiteY4" fmla="*/ 113954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253699 w 8577813"/>
              <a:gd name="connsiteY7" fmla="*/ 123262 h 5249352"/>
              <a:gd name="connsiteX8" fmla="*/ 5270038 w 8577813"/>
              <a:gd name="connsiteY8" fmla="*/ 3375558 h 5249352"/>
              <a:gd name="connsiteX9" fmla="*/ 5564749 w 8577813"/>
              <a:gd name="connsiteY9" fmla="*/ 3560368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3060312 w 8577813"/>
              <a:gd name="connsiteY2" fmla="*/ 3560885 h 5249352"/>
              <a:gd name="connsiteX3" fmla="*/ 3229855 w 8577813"/>
              <a:gd name="connsiteY3" fmla="*/ 3375729 h 5249352"/>
              <a:gd name="connsiteX4" fmla="*/ 3251099 w 8577813"/>
              <a:gd name="connsiteY4" fmla="*/ 113954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253699 w 8577813"/>
              <a:gd name="connsiteY7" fmla="*/ 123262 h 5249352"/>
              <a:gd name="connsiteX8" fmla="*/ 5270038 w 8577813"/>
              <a:gd name="connsiteY8" fmla="*/ 3375558 h 5249352"/>
              <a:gd name="connsiteX9" fmla="*/ 5474576 w 8577813"/>
              <a:gd name="connsiteY9" fmla="*/ 3578297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3060312 w 8577813"/>
              <a:gd name="connsiteY2" fmla="*/ 3560885 h 5249352"/>
              <a:gd name="connsiteX3" fmla="*/ 3229855 w 8577813"/>
              <a:gd name="connsiteY3" fmla="*/ 3375729 h 5249352"/>
              <a:gd name="connsiteX4" fmla="*/ 3251099 w 8577813"/>
              <a:gd name="connsiteY4" fmla="*/ 113954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253699 w 8577813"/>
              <a:gd name="connsiteY7" fmla="*/ 123262 h 5249352"/>
              <a:gd name="connsiteX8" fmla="*/ 5270038 w 8577813"/>
              <a:gd name="connsiteY8" fmla="*/ 3438311 h 5249352"/>
              <a:gd name="connsiteX9" fmla="*/ 5474576 w 8577813"/>
              <a:gd name="connsiteY9" fmla="*/ 3578297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3060312 w 8577813"/>
              <a:gd name="connsiteY2" fmla="*/ 3560885 h 5249352"/>
              <a:gd name="connsiteX3" fmla="*/ 3252399 w 8577813"/>
              <a:gd name="connsiteY3" fmla="*/ 3402623 h 5249352"/>
              <a:gd name="connsiteX4" fmla="*/ 3251099 w 8577813"/>
              <a:gd name="connsiteY4" fmla="*/ 113954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253699 w 8577813"/>
              <a:gd name="connsiteY7" fmla="*/ 123262 h 5249352"/>
              <a:gd name="connsiteX8" fmla="*/ 5270038 w 8577813"/>
              <a:gd name="connsiteY8" fmla="*/ 3438311 h 5249352"/>
              <a:gd name="connsiteX9" fmla="*/ 5474576 w 8577813"/>
              <a:gd name="connsiteY9" fmla="*/ 3578297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3105400 w 8577813"/>
              <a:gd name="connsiteY2" fmla="*/ 3560885 h 5249352"/>
              <a:gd name="connsiteX3" fmla="*/ 3252399 w 8577813"/>
              <a:gd name="connsiteY3" fmla="*/ 3402623 h 5249352"/>
              <a:gd name="connsiteX4" fmla="*/ 3251099 w 8577813"/>
              <a:gd name="connsiteY4" fmla="*/ 113954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253699 w 8577813"/>
              <a:gd name="connsiteY7" fmla="*/ 123262 h 5249352"/>
              <a:gd name="connsiteX8" fmla="*/ 5270038 w 8577813"/>
              <a:gd name="connsiteY8" fmla="*/ 3438311 h 5249352"/>
              <a:gd name="connsiteX9" fmla="*/ 5474576 w 8577813"/>
              <a:gd name="connsiteY9" fmla="*/ 3578297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09797 h 5240560"/>
              <a:gd name="connsiteX1" fmla="*/ 148568 w 8577813"/>
              <a:gd name="connsiteY1" fmla="*/ 3570021 h 5240560"/>
              <a:gd name="connsiteX2" fmla="*/ 3105400 w 8577813"/>
              <a:gd name="connsiteY2" fmla="*/ 3552093 h 5240560"/>
              <a:gd name="connsiteX3" fmla="*/ 3252399 w 8577813"/>
              <a:gd name="connsiteY3" fmla="*/ 3393831 h 5240560"/>
              <a:gd name="connsiteX4" fmla="*/ 3251099 w 8577813"/>
              <a:gd name="connsiteY4" fmla="*/ 105162 h 5240560"/>
              <a:gd name="connsiteX5" fmla="*/ 3370605 w 8577813"/>
              <a:gd name="connsiteY5" fmla="*/ 173 h 5240560"/>
              <a:gd name="connsiteX6" fmla="*/ 5358118 w 8577813"/>
              <a:gd name="connsiteY6" fmla="*/ 0 h 5240560"/>
              <a:gd name="connsiteX7" fmla="*/ 5253699 w 8577813"/>
              <a:gd name="connsiteY7" fmla="*/ 114470 h 5240560"/>
              <a:gd name="connsiteX8" fmla="*/ 5270038 w 8577813"/>
              <a:gd name="connsiteY8" fmla="*/ 3429519 h 5240560"/>
              <a:gd name="connsiteX9" fmla="*/ 5474576 w 8577813"/>
              <a:gd name="connsiteY9" fmla="*/ 3569505 h 5240560"/>
              <a:gd name="connsiteX10" fmla="*/ 8446829 w 8577813"/>
              <a:gd name="connsiteY10" fmla="*/ 3578814 h 5240560"/>
              <a:gd name="connsiteX11" fmla="*/ 8577813 w 8577813"/>
              <a:gd name="connsiteY11" fmla="*/ 3771344 h 5240560"/>
              <a:gd name="connsiteX12" fmla="*/ 8577813 w 8577813"/>
              <a:gd name="connsiteY12" fmla="*/ 5109576 h 5240560"/>
              <a:gd name="connsiteX13" fmla="*/ 8446829 w 8577813"/>
              <a:gd name="connsiteY13" fmla="*/ 5240560 h 5240560"/>
              <a:gd name="connsiteX14" fmla="*/ 130984 w 8577813"/>
              <a:gd name="connsiteY14" fmla="*/ 5240560 h 5240560"/>
              <a:gd name="connsiteX15" fmla="*/ 0 w 8577813"/>
              <a:gd name="connsiteY15" fmla="*/ 5109576 h 5240560"/>
              <a:gd name="connsiteX16" fmla="*/ 8792 w 8577813"/>
              <a:gd name="connsiteY16" fmla="*/ 3709797 h 5240560"/>
              <a:gd name="connsiteX0" fmla="*/ 8792 w 8577813"/>
              <a:gd name="connsiteY0" fmla="*/ 3709624 h 5240387"/>
              <a:gd name="connsiteX1" fmla="*/ 148568 w 8577813"/>
              <a:gd name="connsiteY1" fmla="*/ 3569848 h 5240387"/>
              <a:gd name="connsiteX2" fmla="*/ 3105400 w 8577813"/>
              <a:gd name="connsiteY2" fmla="*/ 3551920 h 5240387"/>
              <a:gd name="connsiteX3" fmla="*/ 3252399 w 8577813"/>
              <a:gd name="connsiteY3" fmla="*/ 3393658 h 5240387"/>
              <a:gd name="connsiteX4" fmla="*/ 3251099 w 8577813"/>
              <a:gd name="connsiteY4" fmla="*/ 104989 h 5240387"/>
              <a:gd name="connsiteX5" fmla="*/ 3370605 w 8577813"/>
              <a:gd name="connsiteY5" fmla="*/ 0 h 5240387"/>
              <a:gd name="connsiteX6" fmla="*/ 5053780 w 8577813"/>
              <a:gd name="connsiteY6" fmla="*/ 8792 h 5240387"/>
              <a:gd name="connsiteX7" fmla="*/ 5253699 w 8577813"/>
              <a:gd name="connsiteY7" fmla="*/ 114297 h 5240387"/>
              <a:gd name="connsiteX8" fmla="*/ 5270038 w 8577813"/>
              <a:gd name="connsiteY8" fmla="*/ 3429346 h 5240387"/>
              <a:gd name="connsiteX9" fmla="*/ 5474576 w 8577813"/>
              <a:gd name="connsiteY9" fmla="*/ 3569332 h 5240387"/>
              <a:gd name="connsiteX10" fmla="*/ 8446829 w 8577813"/>
              <a:gd name="connsiteY10" fmla="*/ 3578641 h 5240387"/>
              <a:gd name="connsiteX11" fmla="*/ 8577813 w 8577813"/>
              <a:gd name="connsiteY11" fmla="*/ 3771171 h 5240387"/>
              <a:gd name="connsiteX12" fmla="*/ 8577813 w 8577813"/>
              <a:gd name="connsiteY12" fmla="*/ 5109403 h 5240387"/>
              <a:gd name="connsiteX13" fmla="*/ 8446829 w 8577813"/>
              <a:gd name="connsiteY13" fmla="*/ 5240387 h 5240387"/>
              <a:gd name="connsiteX14" fmla="*/ 130984 w 8577813"/>
              <a:gd name="connsiteY14" fmla="*/ 5240387 h 5240387"/>
              <a:gd name="connsiteX15" fmla="*/ 0 w 8577813"/>
              <a:gd name="connsiteY15" fmla="*/ 5109403 h 5240387"/>
              <a:gd name="connsiteX16" fmla="*/ 8792 w 8577813"/>
              <a:gd name="connsiteY16" fmla="*/ 3709624 h 5240387"/>
              <a:gd name="connsiteX0" fmla="*/ 45662 w 8614683"/>
              <a:gd name="connsiteY0" fmla="*/ 3709624 h 5240387"/>
              <a:gd name="connsiteX1" fmla="*/ 185438 w 8614683"/>
              <a:gd name="connsiteY1" fmla="*/ 3569848 h 5240387"/>
              <a:gd name="connsiteX2" fmla="*/ 1890784 w 8614683"/>
              <a:gd name="connsiteY2" fmla="*/ 3551920 h 5240387"/>
              <a:gd name="connsiteX3" fmla="*/ 3289269 w 8614683"/>
              <a:gd name="connsiteY3" fmla="*/ 3393658 h 5240387"/>
              <a:gd name="connsiteX4" fmla="*/ 3287969 w 8614683"/>
              <a:gd name="connsiteY4" fmla="*/ 104989 h 5240387"/>
              <a:gd name="connsiteX5" fmla="*/ 3407475 w 8614683"/>
              <a:gd name="connsiteY5" fmla="*/ 0 h 5240387"/>
              <a:gd name="connsiteX6" fmla="*/ 5090650 w 8614683"/>
              <a:gd name="connsiteY6" fmla="*/ 8792 h 5240387"/>
              <a:gd name="connsiteX7" fmla="*/ 5290569 w 8614683"/>
              <a:gd name="connsiteY7" fmla="*/ 114297 h 5240387"/>
              <a:gd name="connsiteX8" fmla="*/ 5306908 w 8614683"/>
              <a:gd name="connsiteY8" fmla="*/ 3429346 h 5240387"/>
              <a:gd name="connsiteX9" fmla="*/ 5511446 w 8614683"/>
              <a:gd name="connsiteY9" fmla="*/ 3569332 h 5240387"/>
              <a:gd name="connsiteX10" fmla="*/ 8483699 w 8614683"/>
              <a:gd name="connsiteY10" fmla="*/ 3578641 h 5240387"/>
              <a:gd name="connsiteX11" fmla="*/ 8614683 w 8614683"/>
              <a:gd name="connsiteY11" fmla="*/ 3771171 h 5240387"/>
              <a:gd name="connsiteX12" fmla="*/ 8614683 w 8614683"/>
              <a:gd name="connsiteY12" fmla="*/ 5109403 h 5240387"/>
              <a:gd name="connsiteX13" fmla="*/ 8483699 w 8614683"/>
              <a:gd name="connsiteY13" fmla="*/ 5240387 h 5240387"/>
              <a:gd name="connsiteX14" fmla="*/ 167854 w 8614683"/>
              <a:gd name="connsiteY14" fmla="*/ 5240387 h 5240387"/>
              <a:gd name="connsiteX15" fmla="*/ 36870 w 8614683"/>
              <a:gd name="connsiteY15" fmla="*/ 5109403 h 5240387"/>
              <a:gd name="connsiteX16" fmla="*/ 45662 w 8614683"/>
              <a:gd name="connsiteY16" fmla="*/ 3709624 h 5240387"/>
              <a:gd name="connsiteX0" fmla="*/ 45662 w 8614683"/>
              <a:gd name="connsiteY0" fmla="*/ 3709624 h 5240387"/>
              <a:gd name="connsiteX1" fmla="*/ 185438 w 8614683"/>
              <a:gd name="connsiteY1" fmla="*/ 3569848 h 5240387"/>
              <a:gd name="connsiteX2" fmla="*/ 1890784 w 8614683"/>
              <a:gd name="connsiteY2" fmla="*/ 3551920 h 5240387"/>
              <a:gd name="connsiteX3" fmla="*/ 2064409 w 8614683"/>
              <a:gd name="connsiteY3" fmla="*/ 3384231 h 5240387"/>
              <a:gd name="connsiteX4" fmla="*/ 3287969 w 8614683"/>
              <a:gd name="connsiteY4" fmla="*/ 104989 h 5240387"/>
              <a:gd name="connsiteX5" fmla="*/ 3407475 w 8614683"/>
              <a:gd name="connsiteY5" fmla="*/ 0 h 5240387"/>
              <a:gd name="connsiteX6" fmla="*/ 5090650 w 8614683"/>
              <a:gd name="connsiteY6" fmla="*/ 8792 h 5240387"/>
              <a:gd name="connsiteX7" fmla="*/ 5290569 w 8614683"/>
              <a:gd name="connsiteY7" fmla="*/ 114297 h 5240387"/>
              <a:gd name="connsiteX8" fmla="*/ 5306908 w 8614683"/>
              <a:gd name="connsiteY8" fmla="*/ 3429346 h 5240387"/>
              <a:gd name="connsiteX9" fmla="*/ 5511446 w 8614683"/>
              <a:gd name="connsiteY9" fmla="*/ 3569332 h 5240387"/>
              <a:gd name="connsiteX10" fmla="*/ 8483699 w 8614683"/>
              <a:gd name="connsiteY10" fmla="*/ 3578641 h 5240387"/>
              <a:gd name="connsiteX11" fmla="*/ 8614683 w 8614683"/>
              <a:gd name="connsiteY11" fmla="*/ 3771171 h 5240387"/>
              <a:gd name="connsiteX12" fmla="*/ 8614683 w 8614683"/>
              <a:gd name="connsiteY12" fmla="*/ 5109403 h 5240387"/>
              <a:gd name="connsiteX13" fmla="*/ 8483699 w 8614683"/>
              <a:gd name="connsiteY13" fmla="*/ 5240387 h 5240387"/>
              <a:gd name="connsiteX14" fmla="*/ 167854 w 8614683"/>
              <a:gd name="connsiteY14" fmla="*/ 5240387 h 5240387"/>
              <a:gd name="connsiteX15" fmla="*/ 36870 w 8614683"/>
              <a:gd name="connsiteY15" fmla="*/ 5109403 h 5240387"/>
              <a:gd name="connsiteX16" fmla="*/ 45662 w 8614683"/>
              <a:gd name="connsiteY16" fmla="*/ 3709624 h 5240387"/>
              <a:gd name="connsiteX0" fmla="*/ 45662 w 8614683"/>
              <a:gd name="connsiteY0" fmla="*/ 3709624 h 5240387"/>
              <a:gd name="connsiteX1" fmla="*/ 185438 w 8614683"/>
              <a:gd name="connsiteY1" fmla="*/ 3569848 h 5240387"/>
              <a:gd name="connsiteX2" fmla="*/ 1890784 w 8614683"/>
              <a:gd name="connsiteY2" fmla="*/ 3551920 h 5240387"/>
              <a:gd name="connsiteX3" fmla="*/ 2064409 w 8614683"/>
              <a:gd name="connsiteY3" fmla="*/ 3384231 h 5240387"/>
              <a:gd name="connsiteX4" fmla="*/ 3287969 w 8614683"/>
              <a:gd name="connsiteY4" fmla="*/ 104989 h 5240387"/>
              <a:gd name="connsiteX5" fmla="*/ 3407475 w 8614683"/>
              <a:gd name="connsiteY5" fmla="*/ 0 h 5240387"/>
              <a:gd name="connsiteX6" fmla="*/ 5090650 w 8614683"/>
              <a:gd name="connsiteY6" fmla="*/ 8792 h 5240387"/>
              <a:gd name="connsiteX7" fmla="*/ 5290569 w 8614683"/>
              <a:gd name="connsiteY7" fmla="*/ 114297 h 5240387"/>
              <a:gd name="connsiteX8" fmla="*/ 5306908 w 8614683"/>
              <a:gd name="connsiteY8" fmla="*/ 3429346 h 5240387"/>
              <a:gd name="connsiteX9" fmla="*/ 6603168 w 8614683"/>
              <a:gd name="connsiteY9" fmla="*/ 3597612 h 5240387"/>
              <a:gd name="connsiteX10" fmla="*/ 8483699 w 8614683"/>
              <a:gd name="connsiteY10" fmla="*/ 3578641 h 5240387"/>
              <a:gd name="connsiteX11" fmla="*/ 8614683 w 8614683"/>
              <a:gd name="connsiteY11" fmla="*/ 3771171 h 5240387"/>
              <a:gd name="connsiteX12" fmla="*/ 8614683 w 8614683"/>
              <a:gd name="connsiteY12" fmla="*/ 5109403 h 5240387"/>
              <a:gd name="connsiteX13" fmla="*/ 8483699 w 8614683"/>
              <a:gd name="connsiteY13" fmla="*/ 5240387 h 5240387"/>
              <a:gd name="connsiteX14" fmla="*/ 167854 w 8614683"/>
              <a:gd name="connsiteY14" fmla="*/ 5240387 h 5240387"/>
              <a:gd name="connsiteX15" fmla="*/ 36870 w 8614683"/>
              <a:gd name="connsiteY15" fmla="*/ 5109403 h 5240387"/>
              <a:gd name="connsiteX16" fmla="*/ 45662 w 8614683"/>
              <a:gd name="connsiteY16" fmla="*/ 3709624 h 5240387"/>
              <a:gd name="connsiteX0" fmla="*/ 45662 w 8614683"/>
              <a:gd name="connsiteY0" fmla="*/ 3709624 h 5240387"/>
              <a:gd name="connsiteX1" fmla="*/ 185438 w 8614683"/>
              <a:gd name="connsiteY1" fmla="*/ 3569848 h 5240387"/>
              <a:gd name="connsiteX2" fmla="*/ 1890784 w 8614683"/>
              <a:gd name="connsiteY2" fmla="*/ 3551920 h 5240387"/>
              <a:gd name="connsiteX3" fmla="*/ 2064409 w 8614683"/>
              <a:gd name="connsiteY3" fmla="*/ 3384231 h 5240387"/>
              <a:gd name="connsiteX4" fmla="*/ 3287969 w 8614683"/>
              <a:gd name="connsiteY4" fmla="*/ 104989 h 5240387"/>
              <a:gd name="connsiteX5" fmla="*/ 3407475 w 8614683"/>
              <a:gd name="connsiteY5" fmla="*/ 0 h 5240387"/>
              <a:gd name="connsiteX6" fmla="*/ 5090650 w 8614683"/>
              <a:gd name="connsiteY6" fmla="*/ 8792 h 5240387"/>
              <a:gd name="connsiteX7" fmla="*/ 5290569 w 8614683"/>
              <a:gd name="connsiteY7" fmla="*/ 114297 h 5240387"/>
              <a:gd name="connsiteX8" fmla="*/ 6425258 w 8614683"/>
              <a:gd name="connsiteY8" fmla="*/ 3429346 h 5240387"/>
              <a:gd name="connsiteX9" fmla="*/ 6603168 w 8614683"/>
              <a:gd name="connsiteY9" fmla="*/ 3597612 h 5240387"/>
              <a:gd name="connsiteX10" fmla="*/ 8483699 w 8614683"/>
              <a:gd name="connsiteY10" fmla="*/ 3578641 h 5240387"/>
              <a:gd name="connsiteX11" fmla="*/ 8614683 w 8614683"/>
              <a:gd name="connsiteY11" fmla="*/ 3771171 h 5240387"/>
              <a:gd name="connsiteX12" fmla="*/ 8614683 w 8614683"/>
              <a:gd name="connsiteY12" fmla="*/ 5109403 h 5240387"/>
              <a:gd name="connsiteX13" fmla="*/ 8483699 w 8614683"/>
              <a:gd name="connsiteY13" fmla="*/ 5240387 h 5240387"/>
              <a:gd name="connsiteX14" fmla="*/ 167854 w 8614683"/>
              <a:gd name="connsiteY14" fmla="*/ 5240387 h 5240387"/>
              <a:gd name="connsiteX15" fmla="*/ 36870 w 8614683"/>
              <a:gd name="connsiteY15" fmla="*/ 5109403 h 5240387"/>
              <a:gd name="connsiteX16" fmla="*/ 45662 w 8614683"/>
              <a:gd name="connsiteY16" fmla="*/ 3709624 h 5240387"/>
              <a:gd name="connsiteX0" fmla="*/ 45662 w 8614683"/>
              <a:gd name="connsiteY0" fmla="*/ 3709624 h 5240387"/>
              <a:gd name="connsiteX1" fmla="*/ 185438 w 8614683"/>
              <a:gd name="connsiteY1" fmla="*/ 3569848 h 5240387"/>
              <a:gd name="connsiteX2" fmla="*/ 1890784 w 8614683"/>
              <a:gd name="connsiteY2" fmla="*/ 3551920 h 5240387"/>
              <a:gd name="connsiteX3" fmla="*/ 2064409 w 8614683"/>
              <a:gd name="connsiteY3" fmla="*/ 3384231 h 5240387"/>
              <a:gd name="connsiteX4" fmla="*/ 3287969 w 8614683"/>
              <a:gd name="connsiteY4" fmla="*/ 104989 h 5240387"/>
              <a:gd name="connsiteX5" fmla="*/ 3407475 w 8614683"/>
              <a:gd name="connsiteY5" fmla="*/ 0 h 5240387"/>
              <a:gd name="connsiteX6" fmla="*/ 5090650 w 8614683"/>
              <a:gd name="connsiteY6" fmla="*/ 8792 h 5240387"/>
              <a:gd name="connsiteX7" fmla="*/ 5290569 w 8614683"/>
              <a:gd name="connsiteY7" fmla="*/ 114297 h 5240387"/>
              <a:gd name="connsiteX8" fmla="*/ 6425258 w 8614683"/>
              <a:gd name="connsiteY8" fmla="*/ 3429346 h 5240387"/>
              <a:gd name="connsiteX9" fmla="*/ 6789558 w 8614683"/>
              <a:gd name="connsiteY9" fmla="*/ 3569331 h 5240387"/>
              <a:gd name="connsiteX10" fmla="*/ 8483699 w 8614683"/>
              <a:gd name="connsiteY10" fmla="*/ 3578641 h 5240387"/>
              <a:gd name="connsiteX11" fmla="*/ 8614683 w 8614683"/>
              <a:gd name="connsiteY11" fmla="*/ 3771171 h 5240387"/>
              <a:gd name="connsiteX12" fmla="*/ 8614683 w 8614683"/>
              <a:gd name="connsiteY12" fmla="*/ 5109403 h 5240387"/>
              <a:gd name="connsiteX13" fmla="*/ 8483699 w 8614683"/>
              <a:gd name="connsiteY13" fmla="*/ 5240387 h 5240387"/>
              <a:gd name="connsiteX14" fmla="*/ 167854 w 8614683"/>
              <a:gd name="connsiteY14" fmla="*/ 5240387 h 5240387"/>
              <a:gd name="connsiteX15" fmla="*/ 36870 w 8614683"/>
              <a:gd name="connsiteY15" fmla="*/ 5109403 h 5240387"/>
              <a:gd name="connsiteX16" fmla="*/ 45662 w 8614683"/>
              <a:gd name="connsiteY16" fmla="*/ 3709624 h 5240387"/>
              <a:gd name="connsiteX0" fmla="*/ 45662 w 8614683"/>
              <a:gd name="connsiteY0" fmla="*/ 3709624 h 5240387"/>
              <a:gd name="connsiteX1" fmla="*/ 185438 w 8614683"/>
              <a:gd name="connsiteY1" fmla="*/ 3569848 h 5240387"/>
              <a:gd name="connsiteX2" fmla="*/ 1890784 w 8614683"/>
              <a:gd name="connsiteY2" fmla="*/ 3533066 h 5240387"/>
              <a:gd name="connsiteX3" fmla="*/ 2064409 w 8614683"/>
              <a:gd name="connsiteY3" fmla="*/ 3384231 h 5240387"/>
              <a:gd name="connsiteX4" fmla="*/ 3287969 w 8614683"/>
              <a:gd name="connsiteY4" fmla="*/ 104989 h 5240387"/>
              <a:gd name="connsiteX5" fmla="*/ 3407475 w 8614683"/>
              <a:gd name="connsiteY5" fmla="*/ 0 h 5240387"/>
              <a:gd name="connsiteX6" fmla="*/ 5090650 w 8614683"/>
              <a:gd name="connsiteY6" fmla="*/ 8792 h 5240387"/>
              <a:gd name="connsiteX7" fmla="*/ 5290569 w 8614683"/>
              <a:gd name="connsiteY7" fmla="*/ 114297 h 5240387"/>
              <a:gd name="connsiteX8" fmla="*/ 6425258 w 8614683"/>
              <a:gd name="connsiteY8" fmla="*/ 3429346 h 5240387"/>
              <a:gd name="connsiteX9" fmla="*/ 6789558 w 8614683"/>
              <a:gd name="connsiteY9" fmla="*/ 3569331 h 5240387"/>
              <a:gd name="connsiteX10" fmla="*/ 8483699 w 8614683"/>
              <a:gd name="connsiteY10" fmla="*/ 3578641 h 5240387"/>
              <a:gd name="connsiteX11" fmla="*/ 8614683 w 8614683"/>
              <a:gd name="connsiteY11" fmla="*/ 3771171 h 5240387"/>
              <a:gd name="connsiteX12" fmla="*/ 8614683 w 8614683"/>
              <a:gd name="connsiteY12" fmla="*/ 5109403 h 5240387"/>
              <a:gd name="connsiteX13" fmla="*/ 8483699 w 8614683"/>
              <a:gd name="connsiteY13" fmla="*/ 5240387 h 5240387"/>
              <a:gd name="connsiteX14" fmla="*/ 167854 w 8614683"/>
              <a:gd name="connsiteY14" fmla="*/ 5240387 h 5240387"/>
              <a:gd name="connsiteX15" fmla="*/ 36870 w 8614683"/>
              <a:gd name="connsiteY15" fmla="*/ 5109403 h 5240387"/>
              <a:gd name="connsiteX16" fmla="*/ 45662 w 8614683"/>
              <a:gd name="connsiteY16" fmla="*/ 3709624 h 5240387"/>
              <a:gd name="connsiteX0" fmla="*/ 45662 w 8614683"/>
              <a:gd name="connsiteY0" fmla="*/ 3709624 h 5240387"/>
              <a:gd name="connsiteX1" fmla="*/ 185438 w 8614683"/>
              <a:gd name="connsiteY1" fmla="*/ 3569848 h 5240387"/>
              <a:gd name="connsiteX2" fmla="*/ 1890784 w 8614683"/>
              <a:gd name="connsiteY2" fmla="*/ 3533066 h 5240387"/>
              <a:gd name="connsiteX3" fmla="*/ 2037781 w 8614683"/>
              <a:gd name="connsiteY3" fmla="*/ 3384231 h 5240387"/>
              <a:gd name="connsiteX4" fmla="*/ 3287969 w 8614683"/>
              <a:gd name="connsiteY4" fmla="*/ 104989 h 5240387"/>
              <a:gd name="connsiteX5" fmla="*/ 3407475 w 8614683"/>
              <a:gd name="connsiteY5" fmla="*/ 0 h 5240387"/>
              <a:gd name="connsiteX6" fmla="*/ 5090650 w 8614683"/>
              <a:gd name="connsiteY6" fmla="*/ 8792 h 5240387"/>
              <a:gd name="connsiteX7" fmla="*/ 5290569 w 8614683"/>
              <a:gd name="connsiteY7" fmla="*/ 114297 h 5240387"/>
              <a:gd name="connsiteX8" fmla="*/ 6425258 w 8614683"/>
              <a:gd name="connsiteY8" fmla="*/ 3429346 h 5240387"/>
              <a:gd name="connsiteX9" fmla="*/ 6789558 w 8614683"/>
              <a:gd name="connsiteY9" fmla="*/ 3569331 h 5240387"/>
              <a:gd name="connsiteX10" fmla="*/ 8483699 w 8614683"/>
              <a:gd name="connsiteY10" fmla="*/ 3578641 h 5240387"/>
              <a:gd name="connsiteX11" fmla="*/ 8614683 w 8614683"/>
              <a:gd name="connsiteY11" fmla="*/ 3771171 h 5240387"/>
              <a:gd name="connsiteX12" fmla="*/ 8614683 w 8614683"/>
              <a:gd name="connsiteY12" fmla="*/ 5109403 h 5240387"/>
              <a:gd name="connsiteX13" fmla="*/ 8483699 w 8614683"/>
              <a:gd name="connsiteY13" fmla="*/ 5240387 h 5240387"/>
              <a:gd name="connsiteX14" fmla="*/ 167854 w 8614683"/>
              <a:gd name="connsiteY14" fmla="*/ 5240387 h 5240387"/>
              <a:gd name="connsiteX15" fmla="*/ 36870 w 8614683"/>
              <a:gd name="connsiteY15" fmla="*/ 5109403 h 5240387"/>
              <a:gd name="connsiteX16" fmla="*/ 45662 w 8614683"/>
              <a:gd name="connsiteY16" fmla="*/ 3709624 h 5240387"/>
              <a:gd name="connsiteX0" fmla="*/ 45662 w 8614683"/>
              <a:gd name="connsiteY0" fmla="*/ 3709624 h 5240387"/>
              <a:gd name="connsiteX1" fmla="*/ 185438 w 8614683"/>
              <a:gd name="connsiteY1" fmla="*/ 3569848 h 5240387"/>
              <a:gd name="connsiteX2" fmla="*/ 1890784 w 8614683"/>
              <a:gd name="connsiteY2" fmla="*/ 3533066 h 5240387"/>
              <a:gd name="connsiteX3" fmla="*/ 2037781 w 8614683"/>
              <a:gd name="connsiteY3" fmla="*/ 3384231 h 5240387"/>
              <a:gd name="connsiteX4" fmla="*/ 2036482 w 8614683"/>
              <a:gd name="connsiteY4" fmla="*/ 2169459 h 5240387"/>
              <a:gd name="connsiteX5" fmla="*/ 3407475 w 8614683"/>
              <a:gd name="connsiteY5" fmla="*/ 0 h 5240387"/>
              <a:gd name="connsiteX6" fmla="*/ 5090650 w 8614683"/>
              <a:gd name="connsiteY6" fmla="*/ 8792 h 5240387"/>
              <a:gd name="connsiteX7" fmla="*/ 5290569 w 8614683"/>
              <a:gd name="connsiteY7" fmla="*/ 114297 h 5240387"/>
              <a:gd name="connsiteX8" fmla="*/ 6425258 w 8614683"/>
              <a:gd name="connsiteY8" fmla="*/ 3429346 h 5240387"/>
              <a:gd name="connsiteX9" fmla="*/ 6789558 w 8614683"/>
              <a:gd name="connsiteY9" fmla="*/ 3569331 h 5240387"/>
              <a:gd name="connsiteX10" fmla="*/ 8483699 w 8614683"/>
              <a:gd name="connsiteY10" fmla="*/ 3578641 h 5240387"/>
              <a:gd name="connsiteX11" fmla="*/ 8614683 w 8614683"/>
              <a:gd name="connsiteY11" fmla="*/ 3771171 h 5240387"/>
              <a:gd name="connsiteX12" fmla="*/ 8614683 w 8614683"/>
              <a:gd name="connsiteY12" fmla="*/ 5109403 h 5240387"/>
              <a:gd name="connsiteX13" fmla="*/ 8483699 w 8614683"/>
              <a:gd name="connsiteY13" fmla="*/ 5240387 h 5240387"/>
              <a:gd name="connsiteX14" fmla="*/ 167854 w 8614683"/>
              <a:gd name="connsiteY14" fmla="*/ 5240387 h 5240387"/>
              <a:gd name="connsiteX15" fmla="*/ 36870 w 8614683"/>
              <a:gd name="connsiteY15" fmla="*/ 5109403 h 5240387"/>
              <a:gd name="connsiteX16" fmla="*/ 45662 w 8614683"/>
              <a:gd name="connsiteY16" fmla="*/ 3709624 h 5240387"/>
              <a:gd name="connsiteX0" fmla="*/ 45662 w 8614683"/>
              <a:gd name="connsiteY0" fmla="*/ 3700832 h 5231595"/>
              <a:gd name="connsiteX1" fmla="*/ 185438 w 8614683"/>
              <a:gd name="connsiteY1" fmla="*/ 3561056 h 5231595"/>
              <a:gd name="connsiteX2" fmla="*/ 1890784 w 8614683"/>
              <a:gd name="connsiteY2" fmla="*/ 3524274 h 5231595"/>
              <a:gd name="connsiteX3" fmla="*/ 2037781 w 8614683"/>
              <a:gd name="connsiteY3" fmla="*/ 3375439 h 5231595"/>
              <a:gd name="connsiteX4" fmla="*/ 2036482 w 8614683"/>
              <a:gd name="connsiteY4" fmla="*/ 2160667 h 5231595"/>
              <a:gd name="connsiteX5" fmla="*/ 2289127 w 8614683"/>
              <a:gd name="connsiteY5" fmla="*/ 2074532 h 5231595"/>
              <a:gd name="connsiteX6" fmla="*/ 5090650 w 8614683"/>
              <a:gd name="connsiteY6" fmla="*/ 0 h 5231595"/>
              <a:gd name="connsiteX7" fmla="*/ 5290569 w 8614683"/>
              <a:gd name="connsiteY7" fmla="*/ 105505 h 5231595"/>
              <a:gd name="connsiteX8" fmla="*/ 6425258 w 8614683"/>
              <a:gd name="connsiteY8" fmla="*/ 3420554 h 5231595"/>
              <a:gd name="connsiteX9" fmla="*/ 6789558 w 8614683"/>
              <a:gd name="connsiteY9" fmla="*/ 3560539 h 5231595"/>
              <a:gd name="connsiteX10" fmla="*/ 8483699 w 8614683"/>
              <a:gd name="connsiteY10" fmla="*/ 3569849 h 5231595"/>
              <a:gd name="connsiteX11" fmla="*/ 8614683 w 8614683"/>
              <a:gd name="connsiteY11" fmla="*/ 3762379 h 5231595"/>
              <a:gd name="connsiteX12" fmla="*/ 8614683 w 8614683"/>
              <a:gd name="connsiteY12" fmla="*/ 5100611 h 5231595"/>
              <a:gd name="connsiteX13" fmla="*/ 8483699 w 8614683"/>
              <a:gd name="connsiteY13" fmla="*/ 5231595 h 5231595"/>
              <a:gd name="connsiteX14" fmla="*/ 167854 w 8614683"/>
              <a:gd name="connsiteY14" fmla="*/ 5231595 h 5231595"/>
              <a:gd name="connsiteX15" fmla="*/ 36870 w 8614683"/>
              <a:gd name="connsiteY15" fmla="*/ 5100611 h 5231595"/>
              <a:gd name="connsiteX16" fmla="*/ 45662 w 8614683"/>
              <a:gd name="connsiteY16" fmla="*/ 3700832 h 5231595"/>
              <a:gd name="connsiteX0" fmla="*/ 45662 w 8614683"/>
              <a:gd name="connsiteY0" fmla="*/ 3700832 h 5231595"/>
              <a:gd name="connsiteX1" fmla="*/ 185438 w 8614683"/>
              <a:gd name="connsiteY1" fmla="*/ 3561056 h 5231595"/>
              <a:gd name="connsiteX2" fmla="*/ 1890784 w 8614683"/>
              <a:gd name="connsiteY2" fmla="*/ 3524274 h 5231595"/>
              <a:gd name="connsiteX3" fmla="*/ 2037781 w 8614683"/>
              <a:gd name="connsiteY3" fmla="*/ 3375439 h 5231595"/>
              <a:gd name="connsiteX4" fmla="*/ 2036482 w 8614683"/>
              <a:gd name="connsiteY4" fmla="*/ 2217228 h 5231595"/>
              <a:gd name="connsiteX5" fmla="*/ 2289127 w 8614683"/>
              <a:gd name="connsiteY5" fmla="*/ 2074532 h 5231595"/>
              <a:gd name="connsiteX6" fmla="*/ 5090650 w 8614683"/>
              <a:gd name="connsiteY6" fmla="*/ 0 h 5231595"/>
              <a:gd name="connsiteX7" fmla="*/ 5290569 w 8614683"/>
              <a:gd name="connsiteY7" fmla="*/ 105505 h 5231595"/>
              <a:gd name="connsiteX8" fmla="*/ 6425258 w 8614683"/>
              <a:gd name="connsiteY8" fmla="*/ 3420554 h 5231595"/>
              <a:gd name="connsiteX9" fmla="*/ 6789558 w 8614683"/>
              <a:gd name="connsiteY9" fmla="*/ 3560539 h 5231595"/>
              <a:gd name="connsiteX10" fmla="*/ 8483699 w 8614683"/>
              <a:gd name="connsiteY10" fmla="*/ 3569849 h 5231595"/>
              <a:gd name="connsiteX11" fmla="*/ 8614683 w 8614683"/>
              <a:gd name="connsiteY11" fmla="*/ 3762379 h 5231595"/>
              <a:gd name="connsiteX12" fmla="*/ 8614683 w 8614683"/>
              <a:gd name="connsiteY12" fmla="*/ 5100611 h 5231595"/>
              <a:gd name="connsiteX13" fmla="*/ 8483699 w 8614683"/>
              <a:gd name="connsiteY13" fmla="*/ 5231595 h 5231595"/>
              <a:gd name="connsiteX14" fmla="*/ 167854 w 8614683"/>
              <a:gd name="connsiteY14" fmla="*/ 5231595 h 5231595"/>
              <a:gd name="connsiteX15" fmla="*/ 36870 w 8614683"/>
              <a:gd name="connsiteY15" fmla="*/ 5100611 h 5231595"/>
              <a:gd name="connsiteX16" fmla="*/ 45662 w 8614683"/>
              <a:gd name="connsiteY16" fmla="*/ 3700832 h 5231595"/>
              <a:gd name="connsiteX0" fmla="*/ 45662 w 8614683"/>
              <a:gd name="connsiteY0" fmla="*/ 3700832 h 5231595"/>
              <a:gd name="connsiteX1" fmla="*/ 185438 w 8614683"/>
              <a:gd name="connsiteY1" fmla="*/ 3561056 h 5231595"/>
              <a:gd name="connsiteX2" fmla="*/ 1890784 w 8614683"/>
              <a:gd name="connsiteY2" fmla="*/ 3524274 h 5231595"/>
              <a:gd name="connsiteX3" fmla="*/ 2037781 w 8614683"/>
              <a:gd name="connsiteY3" fmla="*/ 3375439 h 5231595"/>
              <a:gd name="connsiteX4" fmla="*/ 2036482 w 8614683"/>
              <a:gd name="connsiteY4" fmla="*/ 2217228 h 5231595"/>
              <a:gd name="connsiteX5" fmla="*/ 2289127 w 8614683"/>
              <a:gd name="connsiteY5" fmla="*/ 2102813 h 5231595"/>
              <a:gd name="connsiteX6" fmla="*/ 5090650 w 8614683"/>
              <a:gd name="connsiteY6" fmla="*/ 0 h 5231595"/>
              <a:gd name="connsiteX7" fmla="*/ 5290569 w 8614683"/>
              <a:gd name="connsiteY7" fmla="*/ 105505 h 5231595"/>
              <a:gd name="connsiteX8" fmla="*/ 6425258 w 8614683"/>
              <a:gd name="connsiteY8" fmla="*/ 3420554 h 5231595"/>
              <a:gd name="connsiteX9" fmla="*/ 6789558 w 8614683"/>
              <a:gd name="connsiteY9" fmla="*/ 3560539 h 5231595"/>
              <a:gd name="connsiteX10" fmla="*/ 8483699 w 8614683"/>
              <a:gd name="connsiteY10" fmla="*/ 3569849 h 5231595"/>
              <a:gd name="connsiteX11" fmla="*/ 8614683 w 8614683"/>
              <a:gd name="connsiteY11" fmla="*/ 3762379 h 5231595"/>
              <a:gd name="connsiteX12" fmla="*/ 8614683 w 8614683"/>
              <a:gd name="connsiteY12" fmla="*/ 5100611 h 5231595"/>
              <a:gd name="connsiteX13" fmla="*/ 8483699 w 8614683"/>
              <a:gd name="connsiteY13" fmla="*/ 5231595 h 5231595"/>
              <a:gd name="connsiteX14" fmla="*/ 167854 w 8614683"/>
              <a:gd name="connsiteY14" fmla="*/ 5231595 h 5231595"/>
              <a:gd name="connsiteX15" fmla="*/ 36870 w 8614683"/>
              <a:gd name="connsiteY15" fmla="*/ 5100611 h 5231595"/>
              <a:gd name="connsiteX16" fmla="*/ 45662 w 8614683"/>
              <a:gd name="connsiteY16" fmla="*/ 3700832 h 5231595"/>
              <a:gd name="connsiteX0" fmla="*/ 45662 w 8614683"/>
              <a:gd name="connsiteY0" fmla="*/ 3700832 h 5231595"/>
              <a:gd name="connsiteX1" fmla="*/ 185438 w 8614683"/>
              <a:gd name="connsiteY1" fmla="*/ 3561056 h 5231595"/>
              <a:gd name="connsiteX2" fmla="*/ 1890784 w 8614683"/>
              <a:gd name="connsiteY2" fmla="*/ 3524274 h 5231595"/>
              <a:gd name="connsiteX3" fmla="*/ 2037781 w 8614683"/>
              <a:gd name="connsiteY3" fmla="*/ 3375439 h 5231595"/>
              <a:gd name="connsiteX4" fmla="*/ 2036482 w 8614683"/>
              <a:gd name="connsiteY4" fmla="*/ 2217228 h 5231595"/>
              <a:gd name="connsiteX5" fmla="*/ 2289127 w 8614683"/>
              <a:gd name="connsiteY5" fmla="*/ 2102813 h 5231595"/>
              <a:gd name="connsiteX6" fmla="*/ 5090650 w 8614683"/>
              <a:gd name="connsiteY6" fmla="*/ 0 h 5231595"/>
              <a:gd name="connsiteX7" fmla="*/ 6382292 w 8614683"/>
              <a:gd name="connsiteY7" fmla="*/ 2179402 h 5231595"/>
              <a:gd name="connsiteX8" fmla="*/ 6425258 w 8614683"/>
              <a:gd name="connsiteY8" fmla="*/ 3420554 h 5231595"/>
              <a:gd name="connsiteX9" fmla="*/ 6789558 w 8614683"/>
              <a:gd name="connsiteY9" fmla="*/ 3560539 h 5231595"/>
              <a:gd name="connsiteX10" fmla="*/ 8483699 w 8614683"/>
              <a:gd name="connsiteY10" fmla="*/ 3569849 h 5231595"/>
              <a:gd name="connsiteX11" fmla="*/ 8614683 w 8614683"/>
              <a:gd name="connsiteY11" fmla="*/ 3762379 h 5231595"/>
              <a:gd name="connsiteX12" fmla="*/ 8614683 w 8614683"/>
              <a:gd name="connsiteY12" fmla="*/ 5100611 h 5231595"/>
              <a:gd name="connsiteX13" fmla="*/ 8483699 w 8614683"/>
              <a:gd name="connsiteY13" fmla="*/ 5231595 h 5231595"/>
              <a:gd name="connsiteX14" fmla="*/ 167854 w 8614683"/>
              <a:gd name="connsiteY14" fmla="*/ 5231595 h 5231595"/>
              <a:gd name="connsiteX15" fmla="*/ 36870 w 8614683"/>
              <a:gd name="connsiteY15" fmla="*/ 5100611 h 5231595"/>
              <a:gd name="connsiteX16" fmla="*/ 45662 w 8614683"/>
              <a:gd name="connsiteY16" fmla="*/ 3700832 h 5231595"/>
              <a:gd name="connsiteX0" fmla="*/ 45662 w 8614683"/>
              <a:gd name="connsiteY0" fmla="*/ 1610039 h 3140802"/>
              <a:gd name="connsiteX1" fmla="*/ 185438 w 8614683"/>
              <a:gd name="connsiteY1" fmla="*/ 1470263 h 3140802"/>
              <a:gd name="connsiteX2" fmla="*/ 1890784 w 8614683"/>
              <a:gd name="connsiteY2" fmla="*/ 1433481 h 3140802"/>
              <a:gd name="connsiteX3" fmla="*/ 2037781 w 8614683"/>
              <a:gd name="connsiteY3" fmla="*/ 1284646 h 3140802"/>
              <a:gd name="connsiteX4" fmla="*/ 2036482 w 8614683"/>
              <a:gd name="connsiteY4" fmla="*/ 126435 h 3140802"/>
              <a:gd name="connsiteX5" fmla="*/ 2289127 w 8614683"/>
              <a:gd name="connsiteY5" fmla="*/ 12020 h 3140802"/>
              <a:gd name="connsiteX6" fmla="*/ 6075863 w 8614683"/>
              <a:gd name="connsiteY6" fmla="*/ 1958 h 3140802"/>
              <a:gd name="connsiteX7" fmla="*/ 6382292 w 8614683"/>
              <a:gd name="connsiteY7" fmla="*/ 88609 h 3140802"/>
              <a:gd name="connsiteX8" fmla="*/ 6425258 w 8614683"/>
              <a:gd name="connsiteY8" fmla="*/ 1329761 h 3140802"/>
              <a:gd name="connsiteX9" fmla="*/ 6789558 w 8614683"/>
              <a:gd name="connsiteY9" fmla="*/ 1469746 h 3140802"/>
              <a:gd name="connsiteX10" fmla="*/ 8483699 w 8614683"/>
              <a:gd name="connsiteY10" fmla="*/ 1479056 h 3140802"/>
              <a:gd name="connsiteX11" fmla="*/ 8614683 w 8614683"/>
              <a:gd name="connsiteY11" fmla="*/ 1671586 h 3140802"/>
              <a:gd name="connsiteX12" fmla="*/ 8614683 w 8614683"/>
              <a:gd name="connsiteY12" fmla="*/ 3009818 h 3140802"/>
              <a:gd name="connsiteX13" fmla="*/ 8483699 w 8614683"/>
              <a:gd name="connsiteY13" fmla="*/ 3140802 h 3140802"/>
              <a:gd name="connsiteX14" fmla="*/ 167854 w 8614683"/>
              <a:gd name="connsiteY14" fmla="*/ 3140802 h 3140802"/>
              <a:gd name="connsiteX15" fmla="*/ 36870 w 8614683"/>
              <a:gd name="connsiteY15" fmla="*/ 3009818 h 3140802"/>
              <a:gd name="connsiteX16" fmla="*/ 45662 w 8614683"/>
              <a:gd name="connsiteY16" fmla="*/ 1610039 h 3140802"/>
              <a:gd name="connsiteX0" fmla="*/ 45662 w 8614683"/>
              <a:gd name="connsiteY0" fmla="*/ 1608081 h 3138844"/>
              <a:gd name="connsiteX1" fmla="*/ 185438 w 8614683"/>
              <a:gd name="connsiteY1" fmla="*/ 1468305 h 3138844"/>
              <a:gd name="connsiteX2" fmla="*/ 1890784 w 8614683"/>
              <a:gd name="connsiteY2" fmla="*/ 1431523 h 3138844"/>
              <a:gd name="connsiteX3" fmla="*/ 2037781 w 8614683"/>
              <a:gd name="connsiteY3" fmla="*/ 1282688 h 3138844"/>
              <a:gd name="connsiteX4" fmla="*/ 2036482 w 8614683"/>
              <a:gd name="connsiteY4" fmla="*/ 124477 h 3138844"/>
              <a:gd name="connsiteX5" fmla="*/ 2289127 w 8614683"/>
              <a:gd name="connsiteY5" fmla="*/ 10062 h 3138844"/>
              <a:gd name="connsiteX6" fmla="*/ 6075863 w 8614683"/>
              <a:gd name="connsiteY6" fmla="*/ 0 h 3138844"/>
              <a:gd name="connsiteX7" fmla="*/ 6435545 w 8614683"/>
              <a:gd name="connsiteY7" fmla="*/ 114931 h 3138844"/>
              <a:gd name="connsiteX8" fmla="*/ 6425258 w 8614683"/>
              <a:gd name="connsiteY8" fmla="*/ 1327803 h 3138844"/>
              <a:gd name="connsiteX9" fmla="*/ 6789558 w 8614683"/>
              <a:gd name="connsiteY9" fmla="*/ 1467788 h 3138844"/>
              <a:gd name="connsiteX10" fmla="*/ 8483699 w 8614683"/>
              <a:gd name="connsiteY10" fmla="*/ 1477098 h 3138844"/>
              <a:gd name="connsiteX11" fmla="*/ 8614683 w 8614683"/>
              <a:gd name="connsiteY11" fmla="*/ 1669628 h 3138844"/>
              <a:gd name="connsiteX12" fmla="*/ 8614683 w 8614683"/>
              <a:gd name="connsiteY12" fmla="*/ 3007860 h 3138844"/>
              <a:gd name="connsiteX13" fmla="*/ 8483699 w 8614683"/>
              <a:gd name="connsiteY13" fmla="*/ 3138844 h 3138844"/>
              <a:gd name="connsiteX14" fmla="*/ 167854 w 8614683"/>
              <a:gd name="connsiteY14" fmla="*/ 3138844 h 3138844"/>
              <a:gd name="connsiteX15" fmla="*/ 36870 w 8614683"/>
              <a:gd name="connsiteY15" fmla="*/ 3007860 h 3138844"/>
              <a:gd name="connsiteX16" fmla="*/ 45662 w 8614683"/>
              <a:gd name="connsiteY16" fmla="*/ 1608081 h 3138844"/>
              <a:gd name="connsiteX0" fmla="*/ 45662 w 8614683"/>
              <a:gd name="connsiteY0" fmla="*/ 1608081 h 3138844"/>
              <a:gd name="connsiteX1" fmla="*/ 185438 w 8614683"/>
              <a:gd name="connsiteY1" fmla="*/ 1468305 h 3138844"/>
              <a:gd name="connsiteX2" fmla="*/ 1890784 w 8614683"/>
              <a:gd name="connsiteY2" fmla="*/ 1431523 h 3138844"/>
              <a:gd name="connsiteX3" fmla="*/ 2037781 w 8614683"/>
              <a:gd name="connsiteY3" fmla="*/ 1282688 h 3138844"/>
              <a:gd name="connsiteX4" fmla="*/ 2036482 w 8614683"/>
              <a:gd name="connsiteY4" fmla="*/ 124477 h 3138844"/>
              <a:gd name="connsiteX5" fmla="*/ 2289127 w 8614683"/>
              <a:gd name="connsiteY5" fmla="*/ 10062 h 3138844"/>
              <a:gd name="connsiteX6" fmla="*/ 6075863 w 8614683"/>
              <a:gd name="connsiteY6" fmla="*/ 0 h 3138844"/>
              <a:gd name="connsiteX7" fmla="*/ 6382292 w 8614683"/>
              <a:gd name="connsiteY7" fmla="*/ 114931 h 3138844"/>
              <a:gd name="connsiteX8" fmla="*/ 6425258 w 8614683"/>
              <a:gd name="connsiteY8" fmla="*/ 1327803 h 3138844"/>
              <a:gd name="connsiteX9" fmla="*/ 6789558 w 8614683"/>
              <a:gd name="connsiteY9" fmla="*/ 1467788 h 3138844"/>
              <a:gd name="connsiteX10" fmla="*/ 8483699 w 8614683"/>
              <a:gd name="connsiteY10" fmla="*/ 1477098 h 3138844"/>
              <a:gd name="connsiteX11" fmla="*/ 8614683 w 8614683"/>
              <a:gd name="connsiteY11" fmla="*/ 1669628 h 3138844"/>
              <a:gd name="connsiteX12" fmla="*/ 8614683 w 8614683"/>
              <a:gd name="connsiteY12" fmla="*/ 3007860 h 3138844"/>
              <a:gd name="connsiteX13" fmla="*/ 8483699 w 8614683"/>
              <a:gd name="connsiteY13" fmla="*/ 3138844 h 3138844"/>
              <a:gd name="connsiteX14" fmla="*/ 167854 w 8614683"/>
              <a:gd name="connsiteY14" fmla="*/ 3138844 h 3138844"/>
              <a:gd name="connsiteX15" fmla="*/ 36870 w 8614683"/>
              <a:gd name="connsiteY15" fmla="*/ 3007860 h 3138844"/>
              <a:gd name="connsiteX16" fmla="*/ 45662 w 8614683"/>
              <a:gd name="connsiteY16" fmla="*/ 1608081 h 313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614683" h="3138844">
                <a:moveTo>
                  <a:pt x="45662" y="1608081"/>
                </a:moveTo>
                <a:cubicBezTo>
                  <a:pt x="45662" y="1535741"/>
                  <a:pt x="-122082" y="1497731"/>
                  <a:pt x="185438" y="1468305"/>
                </a:cubicBezTo>
                <a:cubicBezTo>
                  <a:pt x="492958" y="1438879"/>
                  <a:pt x="1330750" y="1481346"/>
                  <a:pt x="1890784" y="1431523"/>
                </a:cubicBezTo>
                <a:cubicBezTo>
                  <a:pt x="1976033" y="1399285"/>
                  <a:pt x="1989424" y="1375007"/>
                  <a:pt x="2037781" y="1282688"/>
                </a:cubicBezTo>
                <a:cubicBezTo>
                  <a:pt x="2050969" y="689207"/>
                  <a:pt x="2020363" y="698908"/>
                  <a:pt x="2036482" y="124477"/>
                </a:cubicBezTo>
                <a:cubicBezTo>
                  <a:pt x="2078978" y="51208"/>
                  <a:pt x="2209996" y="52558"/>
                  <a:pt x="2289127" y="10062"/>
                </a:cubicBezTo>
                <a:lnTo>
                  <a:pt x="6075863" y="0"/>
                </a:lnTo>
                <a:cubicBezTo>
                  <a:pt x="6178440" y="2931"/>
                  <a:pt x="6314884" y="-834"/>
                  <a:pt x="6382292" y="114931"/>
                </a:cubicBezTo>
                <a:cubicBezTo>
                  <a:pt x="6399877" y="765562"/>
                  <a:pt x="6403814" y="460295"/>
                  <a:pt x="6425258" y="1327803"/>
                </a:cubicBezTo>
                <a:cubicBezTo>
                  <a:pt x="6480942" y="1450895"/>
                  <a:pt x="6708034" y="1428223"/>
                  <a:pt x="6789558" y="1467788"/>
                </a:cubicBezTo>
                <a:lnTo>
                  <a:pt x="8483699" y="1477098"/>
                </a:lnTo>
                <a:cubicBezTo>
                  <a:pt x="8556039" y="1477098"/>
                  <a:pt x="8614683" y="1597288"/>
                  <a:pt x="8614683" y="1669628"/>
                </a:cubicBezTo>
                <a:lnTo>
                  <a:pt x="8614683" y="3007860"/>
                </a:lnTo>
                <a:cubicBezTo>
                  <a:pt x="8614683" y="3080200"/>
                  <a:pt x="8556039" y="3138844"/>
                  <a:pt x="8483699" y="3138844"/>
                </a:cubicBezTo>
                <a:lnTo>
                  <a:pt x="167854" y="3138844"/>
                </a:lnTo>
                <a:cubicBezTo>
                  <a:pt x="95514" y="3138844"/>
                  <a:pt x="36870" y="3080200"/>
                  <a:pt x="36870" y="3007860"/>
                </a:cubicBezTo>
                <a:cubicBezTo>
                  <a:pt x="39801" y="2541267"/>
                  <a:pt x="42731" y="2074674"/>
                  <a:pt x="45662" y="1608081"/>
                </a:cubicBezTo>
                <a:close/>
              </a:path>
            </a:pathLst>
          </a:custGeom>
          <a:solidFill>
            <a:srgbClr val="6AB232">
              <a:alpha val="40000"/>
            </a:srgbClr>
          </a:solidFill>
          <a:ln w="38100">
            <a:solidFill>
              <a:srgbClr val="FFFF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lowchart: Alternate Process 3">
            <a:hlinkClick r:id="rId2" action="ppaction://hlinksldjump"/>
          </p:cNvPr>
          <p:cNvSpPr/>
          <p:nvPr/>
        </p:nvSpPr>
        <p:spPr>
          <a:xfrm>
            <a:off x="9118467" y="175815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Andrew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Norman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Director of Ministry and Mission</a:t>
            </a:r>
          </a:p>
        </p:txBody>
      </p:sp>
      <p:sp>
        <p:nvSpPr>
          <p:cNvPr id="14" name="Flowchart: Alternate Process 13"/>
          <p:cNvSpPr/>
          <p:nvPr/>
        </p:nvSpPr>
        <p:spPr>
          <a:xfrm>
            <a:off x="7648516" y="1934168"/>
            <a:ext cx="1440000" cy="135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Liz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Morton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Children, Young People and Families Team Leader (P/T)</a:t>
            </a:r>
          </a:p>
        </p:txBody>
      </p:sp>
      <p:sp>
        <p:nvSpPr>
          <p:cNvPr id="18" name="Flowchart: Alternate Process 17">
            <a:hlinkClick r:id="rId3" action="ppaction://hlinksldjump"/>
          </p:cNvPr>
          <p:cNvSpPr/>
          <p:nvPr/>
        </p:nvSpPr>
        <p:spPr>
          <a:xfrm>
            <a:off x="2046535" y="1934168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Derek</a:t>
            </a:r>
          </a:p>
          <a:p>
            <a:pPr lvl="0" algn="ctr"/>
            <a:r>
              <a:rPr lang="en-GB" sz="1600" b="1" dirty="0" err="1">
                <a:solidFill>
                  <a:srgbClr val="1F1855"/>
                </a:solidFill>
              </a:rPr>
              <a:t>Walmsley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Diocesan Director of </a:t>
            </a:r>
            <a:r>
              <a:rPr lang="en-GB" sz="1400" dirty="0" err="1">
                <a:solidFill>
                  <a:srgbClr val="B12729"/>
                </a:solidFill>
              </a:rPr>
              <a:t>Ordinands</a:t>
            </a:r>
            <a:r>
              <a:rPr lang="en-GB" sz="1400" dirty="0">
                <a:solidFill>
                  <a:srgbClr val="B12729"/>
                </a:solidFill>
              </a:rPr>
              <a:t> and Vocations</a:t>
            </a:r>
          </a:p>
        </p:txBody>
      </p:sp>
      <p:sp>
        <p:nvSpPr>
          <p:cNvPr id="19" name="Flowchart: Alternate Process 18"/>
          <p:cNvSpPr/>
          <p:nvPr/>
        </p:nvSpPr>
        <p:spPr>
          <a:xfrm>
            <a:off x="57468" y="1934169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400" dirty="0" smtClean="0">
                <a:solidFill>
                  <a:srgbClr val="B12729"/>
                </a:solidFill>
              </a:rPr>
              <a:t>Director </a:t>
            </a:r>
            <a:r>
              <a:rPr lang="en-GB" sz="1400" dirty="0">
                <a:solidFill>
                  <a:srgbClr val="B12729"/>
                </a:solidFill>
              </a:rPr>
              <a:t>of Lay Training</a:t>
            </a:r>
          </a:p>
        </p:txBody>
      </p:sp>
      <p:cxnSp>
        <p:nvCxnSpPr>
          <p:cNvPr id="29" name="Elbow Connector 28"/>
          <p:cNvCxnSpPr>
            <a:stCxn id="4" idx="2"/>
            <a:endCxn id="19" idx="0"/>
          </p:cNvCxnSpPr>
          <p:nvPr/>
        </p:nvCxnSpPr>
        <p:spPr>
          <a:xfrm rot="5400000">
            <a:off x="5058791" y="-2845507"/>
            <a:ext cx="498354" cy="9060999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4" idx="2"/>
            <a:endCxn id="18" idx="0"/>
          </p:cNvCxnSpPr>
          <p:nvPr/>
        </p:nvCxnSpPr>
        <p:spPr>
          <a:xfrm rot="5400000">
            <a:off x="6053325" y="-1850975"/>
            <a:ext cx="498353" cy="7071932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endCxn id="4" idx="2"/>
          </p:cNvCxnSpPr>
          <p:nvPr/>
        </p:nvCxnSpPr>
        <p:spPr>
          <a:xfrm rot="10800000">
            <a:off x="9838467" y="1435815"/>
            <a:ext cx="2858358" cy="249550"/>
          </a:xfrm>
          <a:prstGeom prst="bentConnector2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9333641" y="-2575"/>
            <a:ext cx="1" cy="17474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ight Arrow 79">
            <a:hlinkClick r:id="rId4" action="ppaction://hlinksldjump"/>
          </p:cNvPr>
          <p:cNvSpPr/>
          <p:nvPr/>
        </p:nvSpPr>
        <p:spPr>
          <a:xfrm>
            <a:off x="11457219" y="1313331"/>
            <a:ext cx="668608" cy="239566"/>
          </a:xfrm>
          <a:prstGeom prst="rightArrow">
            <a:avLst>
              <a:gd name="adj1" fmla="val 37959"/>
              <a:gd name="adj2" fmla="val 6549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Elbow Connector 44"/>
          <p:cNvCxnSpPr>
            <a:endCxn id="19" idx="2"/>
          </p:cNvCxnSpPr>
          <p:nvPr/>
        </p:nvCxnSpPr>
        <p:spPr>
          <a:xfrm rot="16200000" flipV="1">
            <a:off x="1194209" y="2777428"/>
            <a:ext cx="2204778" cy="3038260"/>
          </a:xfrm>
          <a:prstGeom prst="bentConnector3">
            <a:avLst>
              <a:gd name="adj1" fmla="val 550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lowchart: Alternate Process 48"/>
          <p:cNvSpPr/>
          <p:nvPr/>
        </p:nvSpPr>
        <p:spPr>
          <a:xfrm>
            <a:off x="3086546" y="5392355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Angela</a:t>
            </a:r>
          </a:p>
          <a:p>
            <a:pPr algn="ctr"/>
            <a:r>
              <a:rPr lang="en-GB" sz="1600" b="1" dirty="0" err="1" smtClean="0">
                <a:solidFill>
                  <a:srgbClr val="1F1855"/>
                </a:solidFill>
              </a:rPr>
              <a:t>Hannafin</a:t>
            </a:r>
            <a:endParaRPr lang="en-GB" sz="1600" b="1" dirty="0">
              <a:solidFill>
                <a:srgbClr val="1F1855"/>
              </a:solidFill>
            </a:endParaRPr>
          </a:p>
          <a:p>
            <a:pPr algn="ctr"/>
            <a:r>
              <a:rPr lang="en-GB" sz="1400" dirty="0">
                <a:solidFill>
                  <a:srgbClr val="B12729"/>
                </a:solidFill>
              </a:rPr>
              <a:t>Lay Training Officer (Leeds) (P/T)</a:t>
            </a:r>
          </a:p>
        </p:txBody>
      </p:sp>
      <p:sp>
        <p:nvSpPr>
          <p:cNvPr id="50" name="Flowchart: Alternate Process 49"/>
          <p:cNvSpPr/>
          <p:nvPr/>
        </p:nvSpPr>
        <p:spPr>
          <a:xfrm>
            <a:off x="7659983" y="5398947"/>
            <a:ext cx="1440000" cy="1349999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Mandy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Aspland</a:t>
            </a:r>
            <a:endParaRPr lang="en-GB" sz="1600" b="1" dirty="0">
              <a:solidFill>
                <a:srgbClr val="1F1855"/>
              </a:solidFill>
            </a:endParaRPr>
          </a:p>
          <a:p>
            <a:pPr algn="ctr"/>
            <a:r>
              <a:rPr lang="en-GB" sz="1400" dirty="0">
                <a:solidFill>
                  <a:srgbClr val="B12729"/>
                </a:solidFill>
              </a:rPr>
              <a:t>Lay Training Officer </a:t>
            </a:r>
            <a:r>
              <a:rPr lang="en-GB" sz="1400" dirty="0" smtClean="0">
                <a:solidFill>
                  <a:srgbClr val="B12729"/>
                </a:solidFill>
              </a:rPr>
              <a:t>(Huddersfield/ Wakefield</a:t>
            </a:r>
            <a:r>
              <a:rPr lang="en-GB" sz="1400" dirty="0">
                <a:solidFill>
                  <a:srgbClr val="B12729"/>
                </a:solidFill>
              </a:rPr>
              <a:t>) (P/T)</a:t>
            </a:r>
          </a:p>
        </p:txBody>
      </p:sp>
      <p:sp>
        <p:nvSpPr>
          <p:cNvPr id="52" name="Flowchart: Alternate Process 51">
            <a:hlinkClick r:id="rId5" action="ppaction://hlinksldjump"/>
          </p:cNvPr>
          <p:cNvSpPr/>
          <p:nvPr/>
        </p:nvSpPr>
        <p:spPr>
          <a:xfrm>
            <a:off x="1576598" y="5398947"/>
            <a:ext cx="1440000" cy="135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Erik 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Peeters</a:t>
            </a:r>
            <a:endParaRPr lang="en-GB" sz="1600" b="1" dirty="0">
              <a:solidFill>
                <a:srgbClr val="1F1855"/>
              </a:solidFill>
            </a:endParaRPr>
          </a:p>
          <a:p>
            <a:pPr algn="ctr"/>
            <a:r>
              <a:rPr lang="en-GB" sz="1400" dirty="0">
                <a:solidFill>
                  <a:srgbClr val="B12729"/>
                </a:solidFill>
              </a:rPr>
              <a:t>Lay Training </a:t>
            </a:r>
            <a:r>
              <a:rPr lang="en-GB" sz="1400" dirty="0" smtClean="0">
                <a:solidFill>
                  <a:srgbClr val="B12729"/>
                </a:solidFill>
              </a:rPr>
              <a:t>Officer/Initial Training </a:t>
            </a:r>
            <a:r>
              <a:rPr lang="en-GB" sz="1400" dirty="0">
                <a:solidFill>
                  <a:srgbClr val="B12729"/>
                </a:solidFill>
              </a:rPr>
              <a:t>(P/T)</a:t>
            </a:r>
          </a:p>
        </p:txBody>
      </p:sp>
      <p:sp>
        <p:nvSpPr>
          <p:cNvPr id="53" name="Flowchart: Alternate Process 52">
            <a:hlinkClick r:id="rId3" action="ppaction://hlinksldjump"/>
          </p:cNvPr>
          <p:cNvSpPr/>
          <p:nvPr/>
        </p:nvSpPr>
        <p:spPr>
          <a:xfrm>
            <a:off x="57468" y="5398947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John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Lawson</a:t>
            </a:r>
            <a:endParaRPr lang="en-GB" sz="1600" b="1" dirty="0">
              <a:solidFill>
                <a:srgbClr val="1F1855"/>
              </a:solidFill>
            </a:endParaRPr>
          </a:p>
          <a:p>
            <a:pPr algn="ctr"/>
            <a:r>
              <a:rPr lang="en-GB" sz="1400" dirty="0">
                <a:solidFill>
                  <a:srgbClr val="B12729"/>
                </a:solidFill>
              </a:rPr>
              <a:t>Principal (SOM </a:t>
            </a:r>
            <a:r>
              <a:rPr lang="en-GB" sz="1400" dirty="0" err="1">
                <a:solidFill>
                  <a:srgbClr val="B12729"/>
                </a:solidFill>
              </a:rPr>
              <a:t>Mirfield</a:t>
            </a:r>
            <a:r>
              <a:rPr lang="en-GB" sz="1400" dirty="0">
                <a:solidFill>
                  <a:srgbClr val="B12729"/>
                </a:solidFill>
              </a:rPr>
              <a:t> Hub) (P/T)</a:t>
            </a:r>
          </a:p>
        </p:txBody>
      </p:sp>
      <p:sp>
        <p:nvSpPr>
          <p:cNvPr id="54" name="Flowchart: Alternate Process 53"/>
          <p:cNvSpPr/>
          <p:nvPr/>
        </p:nvSpPr>
        <p:spPr>
          <a:xfrm>
            <a:off x="6124557" y="5416380"/>
            <a:ext cx="1440000" cy="135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Shuna Hartley</a:t>
            </a:r>
            <a:endParaRPr lang="en-GB" sz="1600" b="1" dirty="0">
              <a:solidFill>
                <a:srgbClr val="1F1855"/>
              </a:solidFill>
            </a:endParaRPr>
          </a:p>
          <a:p>
            <a:pPr algn="ctr"/>
            <a:r>
              <a:rPr lang="en-GB" sz="1400" spc="-50" dirty="0" smtClean="0">
                <a:solidFill>
                  <a:srgbClr val="B12729"/>
                </a:solidFill>
              </a:rPr>
              <a:t>Administrator and PA</a:t>
            </a:r>
            <a:endParaRPr lang="en-GB" sz="1400" dirty="0">
              <a:solidFill>
                <a:srgbClr val="B12729"/>
              </a:solidFill>
            </a:endParaRPr>
          </a:p>
        </p:txBody>
      </p:sp>
      <p:cxnSp>
        <p:nvCxnSpPr>
          <p:cNvPr id="55" name="Elbow Connector 54"/>
          <p:cNvCxnSpPr/>
          <p:nvPr/>
        </p:nvCxnSpPr>
        <p:spPr>
          <a:xfrm rot="16200000" flipV="1">
            <a:off x="4239112" y="-267476"/>
            <a:ext cx="2204778" cy="9128068"/>
          </a:xfrm>
          <a:prstGeom prst="bentConnector3">
            <a:avLst>
              <a:gd name="adj1" fmla="val 550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9" idx="2"/>
            <a:endCxn id="53" idx="0"/>
          </p:cNvCxnSpPr>
          <p:nvPr/>
        </p:nvCxnSpPr>
        <p:spPr>
          <a:xfrm>
            <a:off x="777468" y="3194169"/>
            <a:ext cx="0" cy="2204778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Flowchart: Alternate Process 75"/>
          <p:cNvSpPr/>
          <p:nvPr/>
        </p:nvSpPr>
        <p:spPr>
          <a:xfrm>
            <a:off x="1284573" y="3683705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Stephen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Proudlove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Assistant DDOV (P/T)</a:t>
            </a:r>
          </a:p>
        </p:txBody>
      </p:sp>
      <p:sp>
        <p:nvSpPr>
          <p:cNvPr id="87" name="Flowchart: Alternate Process 86"/>
          <p:cNvSpPr/>
          <p:nvPr/>
        </p:nvSpPr>
        <p:spPr>
          <a:xfrm>
            <a:off x="2798323" y="3677983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Jenice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Guild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DDOV Administrator</a:t>
            </a:r>
          </a:p>
        </p:txBody>
      </p:sp>
      <p:cxnSp>
        <p:nvCxnSpPr>
          <p:cNvPr id="89" name="Elbow Connector 88"/>
          <p:cNvCxnSpPr>
            <a:stCxn id="18" idx="2"/>
            <a:endCxn id="76" idx="0"/>
          </p:cNvCxnSpPr>
          <p:nvPr/>
        </p:nvCxnSpPr>
        <p:spPr>
          <a:xfrm rot="5400000">
            <a:off x="2140786" y="3057955"/>
            <a:ext cx="489537" cy="761962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91"/>
          <p:cNvCxnSpPr>
            <a:stCxn id="18" idx="2"/>
            <a:endCxn id="87" idx="0"/>
          </p:cNvCxnSpPr>
          <p:nvPr/>
        </p:nvCxnSpPr>
        <p:spPr>
          <a:xfrm rot="16200000" flipH="1">
            <a:off x="2900522" y="3060181"/>
            <a:ext cx="483815" cy="7517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Flowchart: Alternate Process 104"/>
          <p:cNvSpPr/>
          <p:nvPr/>
        </p:nvSpPr>
        <p:spPr>
          <a:xfrm>
            <a:off x="9164905" y="3680265"/>
            <a:ext cx="1440000" cy="135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Graeme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Bigg</a:t>
            </a:r>
            <a:endParaRPr lang="en-GB" sz="1600" b="1" dirty="0">
              <a:solidFill>
                <a:srgbClr val="1F1855"/>
              </a:solidFill>
            </a:endParaRP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CYPF </a:t>
            </a:r>
            <a:r>
              <a:rPr lang="en-GB" sz="1400" dirty="0">
                <a:solidFill>
                  <a:srgbClr val="B12729"/>
                </a:solidFill>
              </a:rPr>
              <a:t>Team </a:t>
            </a:r>
            <a:r>
              <a:rPr lang="en-GB" sz="1400" dirty="0" smtClean="0">
                <a:solidFill>
                  <a:srgbClr val="B12729"/>
                </a:solidFill>
              </a:rPr>
              <a:t>Member </a:t>
            </a:r>
            <a:r>
              <a:rPr lang="en-GB" sz="1400" dirty="0">
                <a:solidFill>
                  <a:srgbClr val="B12729"/>
                </a:solidFill>
              </a:rPr>
              <a:t>(P/T)</a:t>
            </a:r>
          </a:p>
        </p:txBody>
      </p:sp>
      <p:sp>
        <p:nvSpPr>
          <p:cNvPr id="106" name="Flowchart: Alternate Process 105"/>
          <p:cNvSpPr/>
          <p:nvPr/>
        </p:nvSpPr>
        <p:spPr>
          <a:xfrm>
            <a:off x="10685827" y="3680265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Charlie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Scott</a:t>
            </a:r>
            <a:endParaRPr lang="en-GB" sz="1600" b="1" dirty="0">
              <a:solidFill>
                <a:srgbClr val="1F1855"/>
              </a:solidFill>
            </a:endParaRP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Ministry </a:t>
            </a:r>
            <a:r>
              <a:rPr lang="en-GB" sz="1400" dirty="0">
                <a:solidFill>
                  <a:srgbClr val="B12729"/>
                </a:solidFill>
              </a:rPr>
              <a:t>and Mission Administrator</a:t>
            </a:r>
          </a:p>
        </p:txBody>
      </p:sp>
      <p:sp>
        <p:nvSpPr>
          <p:cNvPr id="107" name="Flowchart: Alternate Process 106"/>
          <p:cNvSpPr/>
          <p:nvPr/>
        </p:nvSpPr>
        <p:spPr>
          <a:xfrm>
            <a:off x="6133988" y="3675274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Jo Young</a:t>
            </a:r>
            <a:endParaRPr lang="en-GB" sz="1600" b="1" dirty="0">
              <a:solidFill>
                <a:srgbClr val="1F1855"/>
              </a:solidFill>
            </a:endParaRP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CYPF </a:t>
            </a:r>
            <a:r>
              <a:rPr lang="en-GB" sz="1400" dirty="0">
                <a:solidFill>
                  <a:srgbClr val="B12729"/>
                </a:solidFill>
              </a:rPr>
              <a:t>Team </a:t>
            </a:r>
            <a:r>
              <a:rPr lang="en-GB" sz="1400" dirty="0" smtClean="0">
                <a:solidFill>
                  <a:srgbClr val="B12729"/>
                </a:solidFill>
              </a:rPr>
              <a:t>Member </a:t>
            </a:r>
            <a:r>
              <a:rPr lang="en-GB" sz="1400" dirty="0">
                <a:solidFill>
                  <a:srgbClr val="B12729"/>
                </a:solidFill>
              </a:rPr>
              <a:t>(P/T)</a:t>
            </a:r>
          </a:p>
        </p:txBody>
      </p:sp>
      <p:cxnSp>
        <p:nvCxnSpPr>
          <p:cNvPr id="112" name="Elbow Connector 111"/>
          <p:cNvCxnSpPr>
            <a:stCxn id="14" idx="2"/>
            <a:endCxn id="107" idx="0"/>
          </p:cNvCxnSpPr>
          <p:nvPr/>
        </p:nvCxnSpPr>
        <p:spPr>
          <a:xfrm rot="5400000">
            <a:off x="7415699" y="2722457"/>
            <a:ext cx="391106" cy="1514528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>
            <a:stCxn id="14" idx="2"/>
            <a:endCxn id="105" idx="0"/>
          </p:cNvCxnSpPr>
          <p:nvPr/>
        </p:nvCxnSpPr>
        <p:spPr>
          <a:xfrm rot="16200000" flipH="1">
            <a:off x="8928662" y="2724021"/>
            <a:ext cx="396097" cy="1516389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lbow Connector 117"/>
          <p:cNvCxnSpPr>
            <a:stCxn id="14" idx="2"/>
            <a:endCxn id="106" idx="0"/>
          </p:cNvCxnSpPr>
          <p:nvPr/>
        </p:nvCxnSpPr>
        <p:spPr>
          <a:xfrm rot="16200000" flipH="1">
            <a:off x="9689123" y="1963560"/>
            <a:ext cx="396097" cy="3037311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4567651" y="685994"/>
            <a:ext cx="3979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>
                <a:solidFill>
                  <a:srgbClr val="B12729"/>
                </a:solidFill>
              </a:rPr>
              <a:t>Children, Young People</a:t>
            </a:r>
          </a:p>
          <a:p>
            <a:pPr algn="ctr"/>
            <a:r>
              <a:rPr lang="en-GB" sz="3000" dirty="0" smtClean="0">
                <a:solidFill>
                  <a:srgbClr val="B12729"/>
                </a:solidFill>
              </a:rPr>
              <a:t>and Families</a:t>
            </a:r>
            <a:endParaRPr lang="en-GB" sz="3000" dirty="0">
              <a:solidFill>
                <a:srgbClr val="B12729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-1181495" y="689392"/>
            <a:ext cx="3979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>
                <a:solidFill>
                  <a:srgbClr val="1F1855"/>
                </a:solidFill>
              </a:rPr>
              <a:t>Lay</a:t>
            </a:r>
          </a:p>
          <a:p>
            <a:pPr algn="ctr"/>
            <a:r>
              <a:rPr lang="en-GB" sz="3000" dirty="0" smtClean="0">
                <a:solidFill>
                  <a:srgbClr val="1F1855"/>
                </a:solidFill>
              </a:rPr>
              <a:t>Training</a:t>
            </a:r>
            <a:endParaRPr lang="en-GB" sz="3000" dirty="0">
              <a:solidFill>
                <a:srgbClr val="1F1855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1345317" y="695738"/>
            <a:ext cx="3979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err="1" smtClean="0">
                <a:solidFill>
                  <a:srgbClr val="6AB232"/>
                </a:solidFill>
              </a:rPr>
              <a:t>Ordinands</a:t>
            </a:r>
            <a:endParaRPr lang="en-GB" sz="3000" dirty="0">
              <a:solidFill>
                <a:srgbClr val="6AB232"/>
              </a:solidFill>
            </a:endParaRPr>
          </a:p>
          <a:p>
            <a:pPr algn="ctr"/>
            <a:r>
              <a:rPr lang="en-GB" sz="3000" dirty="0" smtClean="0">
                <a:solidFill>
                  <a:srgbClr val="6AB232"/>
                </a:solidFill>
              </a:rPr>
              <a:t>and Vocations</a:t>
            </a:r>
            <a:endParaRPr lang="en-GB" sz="3000" dirty="0">
              <a:solidFill>
                <a:srgbClr val="6AB232"/>
              </a:solidFill>
            </a:endParaRPr>
          </a:p>
        </p:txBody>
      </p:sp>
      <p:cxnSp>
        <p:nvCxnSpPr>
          <p:cNvPr id="3" name="Straight Connector 2"/>
          <p:cNvCxnSpPr>
            <a:endCxn id="52" idx="0"/>
          </p:cNvCxnSpPr>
          <p:nvPr/>
        </p:nvCxnSpPr>
        <p:spPr>
          <a:xfrm>
            <a:off x="2296598" y="5146540"/>
            <a:ext cx="0" cy="2524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lowchart: Alternate Process 56">
            <a:hlinkClick r:id="rId2" action="ppaction://hlinksldjump"/>
          </p:cNvPr>
          <p:cNvSpPr/>
          <p:nvPr/>
        </p:nvSpPr>
        <p:spPr>
          <a:xfrm>
            <a:off x="9887171" y="1934168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Annette Blackburn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 smtClean="0">
                <a:solidFill>
                  <a:srgbClr val="B12729"/>
                </a:solidFill>
              </a:rPr>
              <a:t>PA to the Director </a:t>
            </a:r>
            <a:r>
              <a:rPr lang="en-GB" sz="1400" dirty="0">
                <a:solidFill>
                  <a:srgbClr val="B12729"/>
                </a:solidFill>
              </a:rPr>
              <a:t>of Ministry and Mission</a:t>
            </a:r>
          </a:p>
        </p:txBody>
      </p:sp>
      <p:cxnSp>
        <p:nvCxnSpPr>
          <p:cNvPr id="61" name="Elbow Connector 60"/>
          <p:cNvCxnSpPr>
            <a:stCxn id="4" idx="2"/>
            <a:endCxn id="14" idx="0"/>
          </p:cNvCxnSpPr>
          <p:nvPr/>
        </p:nvCxnSpPr>
        <p:spPr>
          <a:xfrm rot="5400000">
            <a:off x="8854316" y="950016"/>
            <a:ext cx="498353" cy="1469951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4" idx="2"/>
            <a:endCxn id="57" idx="0"/>
          </p:cNvCxnSpPr>
          <p:nvPr/>
        </p:nvCxnSpPr>
        <p:spPr>
          <a:xfrm rot="16200000" flipH="1">
            <a:off x="9973643" y="1300639"/>
            <a:ext cx="498353" cy="76870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50" idx="0"/>
            <a:endCxn id="19" idx="2"/>
          </p:cNvCxnSpPr>
          <p:nvPr/>
        </p:nvCxnSpPr>
        <p:spPr>
          <a:xfrm rot="16200000" flipV="1">
            <a:off x="3476337" y="495300"/>
            <a:ext cx="2204778" cy="7602515"/>
          </a:xfrm>
          <a:prstGeom prst="bentConnector3">
            <a:avLst>
              <a:gd name="adj1" fmla="val 550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74"/>
          <p:cNvCxnSpPr>
            <a:stCxn id="54" idx="0"/>
            <a:endCxn id="19" idx="2"/>
          </p:cNvCxnSpPr>
          <p:nvPr/>
        </p:nvCxnSpPr>
        <p:spPr>
          <a:xfrm rot="16200000" flipV="1">
            <a:off x="2699908" y="1271730"/>
            <a:ext cx="2222211" cy="6067089"/>
          </a:xfrm>
          <a:prstGeom prst="bentConnector3">
            <a:avLst>
              <a:gd name="adj1" fmla="val 6109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lowchart: Alternate Process 45"/>
          <p:cNvSpPr/>
          <p:nvPr/>
        </p:nvSpPr>
        <p:spPr>
          <a:xfrm>
            <a:off x="4614857" y="5390231"/>
            <a:ext cx="1440000" cy="135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Anne Payne</a:t>
            </a:r>
            <a:endParaRPr lang="en-GB" sz="1600" b="1" dirty="0">
              <a:solidFill>
                <a:srgbClr val="1F1855"/>
              </a:solidFill>
            </a:endParaRPr>
          </a:p>
          <a:p>
            <a:pPr algn="ctr"/>
            <a:r>
              <a:rPr lang="en-GB" sz="1400" spc="-50" dirty="0" smtClean="0">
                <a:solidFill>
                  <a:srgbClr val="B12729"/>
                </a:solidFill>
              </a:rPr>
              <a:t>Administrator and PA</a:t>
            </a:r>
            <a:endParaRPr lang="en-GB" sz="1400" dirty="0">
              <a:solidFill>
                <a:srgbClr val="B12729"/>
              </a:solidFill>
            </a:endParaRPr>
          </a:p>
        </p:txBody>
      </p:sp>
      <p:cxnSp>
        <p:nvCxnSpPr>
          <p:cNvPr id="51" name="Elbow Connector 50"/>
          <p:cNvCxnSpPr/>
          <p:nvPr/>
        </p:nvCxnSpPr>
        <p:spPr>
          <a:xfrm rot="16200000" flipV="1">
            <a:off x="5353126" y="5328754"/>
            <a:ext cx="158455" cy="1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owchart: Alternate Process 42"/>
          <p:cNvSpPr/>
          <p:nvPr/>
        </p:nvSpPr>
        <p:spPr>
          <a:xfrm>
            <a:off x="9195408" y="5398947"/>
            <a:ext cx="1440000" cy="1349999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Lay </a:t>
            </a:r>
            <a:r>
              <a:rPr lang="en-GB" sz="1400" dirty="0">
                <a:solidFill>
                  <a:srgbClr val="B12729"/>
                </a:solidFill>
              </a:rPr>
              <a:t>Training </a:t>
            </a:r>
            <a:r>
              <a:rPr lang="en-GB" sz="1400" dirty="0" smtClean="0">
                <a:solidFill>
                  <a:srgbClr val="B12729"/>
                </a:solidFill>
              </a:rPr>
              <a:t>Officer</a:t>
            </a:r>
            <a:endParaRPr lang="en-GB" sz="1400" dirty="0">
              <a:solidFill>
                <a:srgbClr val="B127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8254542" y="2524508"/>
            <a:ext cx="2178114" cy="812922"/>
          </a:xfrm>
          <a:prstGeom prst="roundRect">
            <a:avLst/>
          </a:prstGeom>
          <a:solidFill>
            <a:srgbClr val="94B6EC"/>
          </a:solidFill>
          <a:ln w="38100" cmpd="sng">
            <a:solidFill>
              <a:srgbClr val="7FA7E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Rounded Rectangle 115"/>
          <p:cNvSpPr/>
          <p:nvPr/>
        </p:nvSpPr>
        <p:spPr>
          <a:xfrm>
            <a:off x="15270" y="1804187"/>
            <a:ext cx="3294570" cy="4973128"/>
          </a:xfrm>
          <a:custGeom>
            <a:avLst/>
            <a:gdLst>
              <a:gd name="connsiteX0" fmla="*/ 0 w 3222401"/>
              <a:gd name="connsiteY0" fmla="*/ 280736 h 4973128"/>
              <a:gd name="connsiteX1" fmla="*/ 280736 w 3222401"/>
              <a:gd name="connsiteY1" fmla="*/ 0 h 4973128"/>
              <a:gd name="connsiteX2" fmla="*/ 2941665 w 3222401"/>
              <a:gd name="connsiteY2" fmla="*/ 0 h 4973128"/>
              <a:gd name="connsiteX3" fmla="*/ 3222401 w 3222401"/>
              <a:gd name="connsiteY3" fmla="*/ 280736 h 4973128"/>
              <a:gd name="connsiteX4" fmla="*/ 3222401 w 3222401"/>
              <a:gd name="connsiteY4" fmla="*/ 4692392 h 4973128"/>
              <a:gd name="connsiteX5" fmla="*/ 2941665 w 3222401"/>
              <a:gd name="connsiteY5" fmla="*/ 4973128 h 4973128"/>
              <a:gd name="connsiteX6" fmla="*/ 280736 w 3222401"/>
              <a:gd name="connsiteY6" fmla="*/ 4973128 h 4973128"/>
              <a:gd name="connsiteX7" fmla="*/ 0 w 3222401"/>
              <a:gd name="connsiteY7" fmla="*/ 4692392 h 4973128"/>
              <a:gd name="connsiteX8" fmla="*/ 0 w 3222401"/>
              <a:gd name="connsiteY8" fmla="*/ 280736 h 4973128"/>
              <a:gd name="connsiteX0" fmla="*/ 0 w 3222401"/>
              <a:gd name="connsiteY0" fmla="*/ 280736 h 4973128"/>
              <a:gd name="connsiteX1" fmla="*/ 280736 w 3222401"/>
              <a:gd name="connsiteY1" fmla="*/ 0 h 4973128"/>
              <a:gd name="connsiteX2" fmla="*/ 2941665 w 3222401"/>
              <a:gd name="connsiteY2" fmla="*/ 0 h 4973128"/>
              <a:gd name="connsiteX3" fmla="*/ 3222401 w 3222401"/>
              <a:gd name="connsiteY3" fmla="*/ 280736 h 4973128"/>
              <a:gd name="connsiteX4" fmla="*/ 3218124 w 3222401"/>
              <a:gd name="connsiteY4" fmla="*/ 3041190 h 4973128"/>
              <a:gd name="connsiteX5" fmla="*/ 3222401 w 3222401"/>
              <a:gd name="connsiteY5" fmla="*/ 4692392 h 4973128"/>
              <a:gd name="connsiteX6" fmla="*/ 2941665 w 3222401"/>
              <a:gd name="connsiteY6" fmla="*/ 4973128 h 4973128"/>
              <a:gd name="connsiteX7" fmla="*/ 280736 w 3222401"/>
              <a:gd name="connsiteY7" fmla="*/ 4973128 h 4973128"/>
              <a:gd name="connsiteX8" fmla="*/ 0 w 3222401"/>
              <a:gd name="connsiteY8" fmla="*/ 4692392 h 4973128"/>
              <a:gd name="connsiteX9" fmla="*/ 0 w 3222401"/>
              <a:gd name="connsiteY9" fmla="*/ 280736 h 4973128"/>
              <a:gd name="connsiteX0" fmla="*/ 0 w 3231018"/>
              <a:gd name="connsiteY0" fmla="*/ 280736 h 4973128"/>
              <a:gd name="connsiteX1" fmla="*/ 280736 w 3231018"/>
              <a:gd name="connsiteY1" fmla="*/ 0 h 4973128"/>
              <a:gd name="connsiteX2" fmla="*/ 2941665 w 3231018"/>
              <a:gd name="connsiteY2" fmla="*/ 0 h 4973128"/>
              <a:gd name="connsiteX3" fmla="*/ 3222401 w 3231018"/>
              <a:gd name="connsiteY3" fmla="*/ 280736 h 4973128"/>
              <a:gd name="connsiteX4" fmla="*/ 3218124 w 3231018"/>
              <a:gd name="connsiteY4" fmla="*/ 3041190 h 4973128"/>
              <a:gd name="connsiteX5" fmla="*/ 3123856 w 3231018"/>
              <a:gd name="connsiteY5" fmla="*/ 3163739 h 4973128"/>
              <a:gd name="connsiteX6" fmla="*/ 3222401 w 3231018"/>
              <a:gd name="connsiteY6" fmla="*/ 4692392 h 4973128"/>
              <a:gd name="connsiteX7" fmla="*/ 2941665 w 3231018"/>
              <a:gd name="connsiteY7" fmla="*/ 4973128 h 4973128"/>
              <a:gd name="connsiteX8" fmla="*/ 280736 w 3231018"/>
              <a:gd name="connsiteY8" fmla="*/ 4973128 h 4973128"/>
              <a:gd name="connsiteX9" fmla="*/ 0 w 3231018"/>
              <a:gd name="connsiteY9" fmla="*/ 4692392 h 4973128"/>
              <a:gd name="connsiteX10" fmla="*/ 0 w 3231018"/>
              <a:gd name="connsiteY10" fmla="*/ 280736 h 4973128"/>
              <a:gd name="connsiteX0" fmla="*/ 0 w 3222401"/>
              <a:gd name="connsiteY0" fmla="*/ 280736 h 4973128"/>
              <a:gd name="connsiteX1" fmla="*/ 280736 w 3222401"/>
              <a:gd name="connsiteY1" fmla="*/ 0 h 4973128"/>
              <a:gd name="connsiteX2" fmla="*/ 2941665 w 3222401"/>
              <a:gd name="connsiteY2" fmla="*/ 0 h 4973128"/>
              <a:gd name="connsiteX3" fmla="*/ 3222401 w 3222401"/>
              <a:gd name="connsiteY3" fmla="*/ 280736 h 4973128"/>
              <a:gd name="connsiteX4" fmla="*/ 3218124 w 3222401"/>
              <a:gd name="connsiteY4" fmla="*/ 3041190 h 4973128"/>
              <a:gd name="connsiteX5" fmla="*/ 3123856 w 3222401"/>
              <a:gd name="connsiteY5" fmla="*/ 3163739 h 4973128"/>
              <a:gd name="connsiteX6" fmla="*/ 3043292 w 3222401"/>
              <a:gd name="connsiteY6" fmla="*/ 4673538 h 4973128"/>
              <a:gd name="connsiteX7" fmla="*/ 2941665 w 3222401"/>
              <a:gd name="connsiteY7" fmla="*/ 4973128 h 4973128"/>
              <a:gd name="connsiteX8" fmla="*/ 280736 w 3222401"/>
              <a:gd name="connsiteY8" fmla="*/ 4973128 h 4973128"/>
              <a:gd name="connsiteX9" fmla="*/ 0 w 3222401"/>
              <a:gd name="connsiteY9" fmla="*/ 4692392 h 4973128"/>
              <a:gd name="connsiteX10" fmla="*/ 0 w 3222401"/>
              <a:gd name="connsiteY10" fmla="*/ 280736 h 4973128"/>
              <a:gd name="connsiteX0" fmla="*/ 0 w 3222401"/>
              <a:gd name="connsiteY0" fmla="*/ 280736 h 4973128"/>
              <a:gd name="connsiteX1" fmla="*/ 280736 w 3222401"/>
              <a:gd name="connsiteY1" fmla="*/ 0 h 4973128"/>
              <a:gd name="connsiteX2" fmla="*/ 2941665 w 3222401"/>
              <a:gd name="connsiteY2" fmla="*/ 0 h 4973128"/>
              <a:gd name="connsiteX3" fmla="*/ 3222401 w 3222401"/>
              <a:gd name="connsiteY3" fmla="*/ 280736 h 4973128"/>
              <a:gd name="connsiteX4" fmla="*/ 3218124 w 3222401"/>
              <a:gd name="connsiteY4" fmla="*/ 3041190 h 4973128"/>
              <a:gd name="connsiteX5" fmla="*/ 3123856 w 3222401"/>
              <a:gd name="connsiteY5" fmla="*/ 3163739 h 4973128"/>
              <a:gd name="connsiteX6" fmla="*/ 3043292 w 3222401"/>
              <a:gd name="connsiteY6" fmla="*/ 4673538 h 4973128"/>
              <a:gd name="connsiteX7" fmla="*/ 2856824 w 3222401"/>
              <a:gd name="connsiteY7" fmla="*/ 4963701 h 4973128"/>
              <a:gd name="connsiteX8" fmla="*/ 280736 w 3222401"/>
              <a:gd name="connsiteY8" fmla="*/ 4973128 h 4973128"/>
              <a:gd name="connsiteX9" fmla="*/ 0 w 3222401"/>
              <a:gd name="connsiteY9" fmla="*/ 4692392 h 4973128"/>
              <a:gd name="connsiteX10" fmla="*/ 0 w 3222401"/>
              <a:gd name="connsiteY10" fmla="*/ 280736 h 4973128"/>
              <a:gd name="connsiteX0" fmla="*/ 0 w 3222401"/>
              <a:gd name="connsiteY0" fmla="*/ 280736 h 4973128"/>
              <a:gd name="connsiteX1" fmla="*/ 280736 w 3222401"/>
              <a:gd name="connsiteY1" fmla="*/ 0 h 4973128"/>
              <a:gd name="connsiteX2" fmla="*/ 2941665 w 3222401"/>
              <a:gd name="connsiteY2" fmla="*/ 0 h 4973128"/>
              <a:gd name="connsiteX3" fmla="*/ 3222401 w 3222401"/>
              <a:gd name="connsiteY3" fmla="*/ 280736 h 4973128"/>
              <a:gd name="connsiteX4" fmla="*/ 3218124 w 3222401"/>
              <a:gd name="connsiteY4" fmla="*/ 3041190 h 4973128"/>
              <a:gd name="connsiteX5" fmla="*/ 3123856 w 3222401"/>
              <a:gd name="connsiteY5" fmla="*/ 3163739 h 4973128"/>
              <a:gd name="connsiteX6" fmla="*/ 3043292 w 3222401"/>
              <a:gd name="connsiteY6" fmla="*/ 4692391 h 4973128"/>
              <a:gd name="connsiteX7" fmla="*/ 2856824 w 3222401"/>
              <a:gd name="connsiteY7" fmla="*/ 4963701 h 4973128"/>
              <a:gd name="connsiteX8" fmla="*/ 280736 w 3222401"/>
              <a:gd name="connsiteY8" fmla="*/ 4973128 h 4973128"/>
              <a:gd name="connsiteX9" fmla="*/ 0 w 3222401"/>
              <a:gd name="connsiteY9" fmla="*/ 4692392 h 4973128"/>
              <a:gd name="connsiteX10" fmla="*/ 0 w 3222401"/>
              <a:gd name="connsiteY10" fmla="*/ 280736 h 4973128"/>
              <a:gd name="connsiteX0" fmla="*/ 0 w 3222401"/>
              <a:gd name="connsiteY0" fmla="*/ 280736 h 4973128"/>
              <a:gd name="connsiteX1" fmla="*/ 280736 w 3222401"/>
              <a:gd name="connsiteY1" fmla="*/ 0 h 4973128"/>
              <a:gd name="connsiteX2" fmla="*/ 2941665 w 3222401"/>
              <a:gd name="connsiteY2" fmla="*/ 0 h 4973128"/>
              <a:gd name="connsiteX3" fmla="*/ 3222401 w 3222401"/>
              <a:gd name="connsiteY3" fmla="*/ 280736 h 4973128"/>
              <a:gd name="connsiteX4" fmla="*/ 3218124 w 3222401"/>
              <a:gd name="connsiteY4" fmla="*/ 3041190 h 4973128"/>
              <a:gd name="connsiteX5" fmla="*/ 3123856 w 3222401"/>
              <a:gd name="connsiteY5" fmla="*/ 3163739 h 4973128"/>
              <a:gd name="connsiteX6" fmla="*/ 2973027 w 3222401"/>
              <a:gd name="connsiteY6" fmla="*/ 3399409 h 4973128"/>
              <a:gd name="connsiteX7" fmla="*/ 3043292 w 3222401"/>
              <a:gd name="connsiteY7" fmla="*/ 4692391 h 4973128"/>
              <a:gd name="connsiteX8" fmla="*/ 2856824 w 3222401"/>
              <a:gd name="connsiteY8" fmla="*/ 4963701 h 4973128"/>
              <a:gd name="connsiteX9" fmla="*/ 280736 w 3222401"/>
              <a:gd name="connsiteY9" fmla="*/ 4973128 h 4973128"/>
              <a:gd name="connsiteX10" fmla="*/ 0 w 3222401"/>
              <a:gd name="connsiteY10" fmla="*/ 4692392 h 4973128"/>
              <a:gd name="connsiteX11" fmla="*/ 0 w 3222401"/>
              <a:gd name="connsiteY11" fmla="*/ 280736 h 4973128"/>
              <a:gd name="connsiteX0" fmla="*/ 0 w 3222401"/>
              <a:gd name="connsiteY0" fmla="*/ 280736 h 4973128"/>
              <a:gd name="connsiteX1" fmla="*/ 280736 w 3222401"/>
              <a:gd name="connsiteY1" fmla="*/ 0 h 4973128"/>
              <a:gd name="connsiteX2" fmla="*/ 2941665 w 3222401"/>
              <a:gd name="connsiteY2" fmla="*/ 0 h 4973128"/>
              <a:gd name="connsiteX3" fmla="*/ 3222401 w 3222401"/>
              <a:gd name="connsiteY3" fmla="*/ 280736 h 4973128"/>
              <a:gd name="connsiteX4" fmla="*/ 3218124 w 3222401"/>
              <a:gd name="connsiteY4" fmla="*/ 3041190 h 4973128"/>
              <a:gd name="connsiteX5" fmla="*/ 3057868 w 3222401"/>
              <a:gd name="connsiteY5" fmla="*/ 3192020 h 4973128"/>
              <a:gd name="connsiteX6" fmla="*/ 2973027 w 3222401"/>
              <a:gd name="connsiteY6" fmla="*/ 3399409 h 4973128"/>
              <a:gd name="connsiteX7" fmla="*/ 3043292 w 3222401"/>
              <a:gd name="connsiteY7" fmla="*/ 4692391 h 4973128"/>
              <a:gd name="connsiteX8" fmla="*/ 2856824 w 3222401"/>
              <a:gd name="connsiteY8" fmla="*/ 4963701 h 4973128"/>
              <a:gd name="connsiteX9" fmla="*/ 280736 w 3222401"/>
              <a:gd name="connsiteY9" fmla="*/ 4973128 h 4973128"/>
              <a:gd name="connsiteX10" fmla="*/ 0 w 3222401"/>
              <a:gd name="connsiteY10" fmla="*/ 4692392 h 4973128"/>
              <a:gd name="connsiteX11" fmla="*/ 0 w 3222401"/>
              <a:gd name="connsiteY11" fmla="*/ 280736 h 4973128"/>
              <a:gd name="connsiteX0" fmla="*/ 0 w 3222401"/>
              <a:gd name="connsiteY0" fmla="*/ 280736 h 4973128"/>
              <a:gd name="connsiteX1" fmla="*/ 280736 w 3222401"/>
              <a:gd name="connsiteY1" fmla="*/ 0 h 4973128"/>
              <a:gd name="connsiteX2" fmla="*/ 2941665 w 3222401"/>
              <a:gd name="connsiteY2" fmla="*/ 0 h 4973128"/>
              <a:gd name="connsiteX3" fmla="*/ 3222401 w 3222401"/>
              <a:gd name="connsiteY3" fmla="*/ 280736 h 4973128"/>
              <a:gd name="connsiteX4" fmla="*/ 3218124 w 3222401"/>
              <a:gd name="connsiteY4" fmla="*/ 3041190 h 4973128"/>
              <a:gd name="connsiteX5" fmla="*/ 3057868 w 3222401"/>
              <a:gd name="connsiteY5" fmla="*/ 3192020 h 4973128"/>
              <a:gd name="connsiteX6" fmla="*/ 2973027 w 3222401"/>
              <a:gd name="connsiteY6" fmla="*/ 3399409 h 4973128"/>
              <a:gd name="connsiteX7" fmla="*/ 3043292 w 3222401"/>
              <a:gd name="connsiteY7" fmla="*/ 4692391 h 4973128"/>
              <a:gd name="connsiteX8" fmla="*/ 2856824 w 3222401"/>
              <a:gd name="connsiteY8" fmla="*/ 4963701 h 4973128"/>
              <a:gd name="connsiteX9" fmla="*/ 280736 w 3222401"/>
              <a:gd name="connsiteY9" fmla="*/ 4973128 h 4973128"/>
              <a:gd name="connsiteX10" fmla="*/ 0 w 3222401"/>
              <a:gd name="connsiteY10" fmla="*/ 4692392 h 4973128"/>
              <a:gd name="connsiteX11" fmla="*/ 0 w 3222401"/>
              <a:gd name="connsiteY11" fmla="*/ 280736 h 4973128"/>
              <a:gd name="connsiteX0" fmla="*/ 0 w 3222401"/>
              <a:gd name="connsiteY0" fmla="*/ 280736 h 4973128"/>
              <a:gd name="connsiteX1" fmla="*/ 280736 w 3222401"/>
              <a:gd name="connsiteY1" fmla="*/ 0 h 4973128"/>
              <a:gd name="connsiteX2" fmla="*/ 2941665 w 3222401"/>
              <a:gd name="connsiteY2" fmla="*/ 0 h 4973128"/>
              <a:gd name="connsiteX3" fmla="*/ 3222401 w 3222401"/>
              <a:gd name="connsiteY3" fmla="*/ 280736 h 4973128"/>
              <a:gd name="connsiteX4" fmla="*/ 3218124 w 3222401"/>
              <a:gd name="connsiteY4" fmla="*/ 3041190 h 4973128"/>
              <a:gd name="connsiteX5" fmla="*/ 3076721 w 3222401"/>
              <a:gd name="connsiteY5" fmla="*/ 3201447 h 4973128"/>
              <a:gd name="connsiteX6" fmla="*/ 2973027 w 3222401"/>
              <a:gd name="connsiteY6" fmla="*/ 3399409 h 4973128"/>
              <a:gd name="connsiteX7" fmla="*/ 3043292 w 3222401"/>
              <a:gd name="connsiteY7" fmla="*/ 4692391 h 4973128"/>
              <a:gd name="connsiteX8" fmla="*/ 2856824 w 3222401"/>
              <a:gd name="connsiteY8" fmla="*/ 4963701 h 4973128"/>
              <a:gd name="connsiteX9" fmla="*/ 280736 w 3222401"/>
              <a:gd name="connsiteY9" fmla="*/ 4973128 h 4973128"/>
              <a:gd name="connsiteX10" fmla="*/ 0 w 3222401"/>
              <a:gd name="connsiteY10" fmla="*/ 4692392 h 4973128"/>
              <a:gd name="connsiteX11" fmla="*/ 0 w 3222401"/>
              <a:gd name="connsiteY11" fmla="*/ 280736 h 4973128"/>
              <a:gd name="connsiteX0" fmla="*/ 0 w 3222401"/>
              <a:gd name="connsiteY0" fmla="*/ 280736 h 4973128"/>
              <a:gd name="connsiteX1" fmla="*/ 280736 w 3222401"/>
              <a:gd name="connsiteY1" fmla="*/ 0 h 4973128"/>
              <a:gd name="connsiteX2" fmla="*/ 2941665 w 3222401"/>
              <a:gd name="connsiteY2" fmla="*/ 0 h 4973128"/>
              <a:gd name="connsiteX3" fmla="*/ 3222401 w 3222401"/>
              <a:gd name="connsiteY3" fmla="*/ 280736 h 4973128"/>
              <a:gd name="connsiteX4" fmla="*/ 3218124 w 3222401"/>
              <a:gd name="connsiteY4" fmla="*/ 3041190 h 4973128"/>
              <a:gd name="connsiteX5" fmla="*/ 3076721 w 3222401"/>
              <a:gd name="connsiteY5" fmla="*/ 3201447 h 4973128"/>
              <a:gd name="connsiteX6" fmla="*/ 2973027 w 3222401"/>
              <a:gd name="connsiteY6" fmla="*/ 3399409 h 4973128"/>
              <a:gd name="connsiteX7" fmla="*/ 3043292 w 3222401"/>
              <a:gd name="connsiteY7" fmla="*/ 4692391 h 4973128"/>
              <a:gd name="connsiteX8" fmla="*/ 2856824 w 3222401"/>
              <a:gd name="connsiteY8" fmla="*/ 4963701 h 4973128"/>
              <a:gd name="connsiteX9" fmla="*/ 280736 w 3222401"/>
              <a:gd name="connsiteY9" fmla="*/ 4973128 h 4973128"/>
              <a:gd name="connsiteX10" fmla="*/ 0 w 3222401"/>
              <a:gd name="connsiteY10" fmla="*/ 4692392 h 4973128"/>
              <a:gd name="connsiteX11" fmla="*/ 0 w 3222401"/>
              <a:gd name="connsiteY11" fmla="*/ 280736 h 4973128"/>
              <a:gd name="connsiteX0" fmla="*/ 0 w 3222401"/>
              <a:gd name="connsiteY0" fmla="*/ 280736 h 4973128"/>
              <a:gd name="connsiteX1" fmla="*/ 280736 w 3222401"/>
              <a:gd name="connsiteY1" fmla="*/ 0 h 4973128"/>
              <a:gd name="connsiteX2" fmla="*/ 2941665 w 3222401"/>
              <a:gd name="connsiteY2" fmla="*/ 0 h 4973128"/>
              <a:gd name="connsiteX3" fmla="*/ 3222401 w 3222401"/>
              <a:gd name="connsiteY3" fmla="*/ 280736 h 4973128"/>
              <a:gd name="connsiteX4" fmla="*/ 3218124 w 3222401"/>
              <a:gd name="connsiteY4" fmla="*/ 3041190 h 4973128"/>
              <a:gd name="connsiteX5" fmla="*/ 3076721 w 3222401"/>
              <a:gd name="connsiteY5" fmla="*/ 3192020 h 4973128"/>
              <a:gd name="connsiteX6" fmla="*/ 2973027 w 3222401"/>
              <a:gd name="connsiteY6" fmla="*/ 3399409 h 4973128"/>
              <a:gd name="connsiteX7" fmla="*/ 3043292 w 3222401"/>
              <a:gd name="connsiteY7" fmla="*/ 4692391 h 4973128"/>
              <a:gd name="connsiteX8" fmla="*/ 2856824 w 3222401"/>
              <a:gd name="connsiteY8" fmla="*/ 4963701 h 4973128"/>
              <a:gd name="connsiteX9" fmla="*/ 280736 w 3222401"/>
              <a:gd name="connsiteY9" fmla="*/ 4973128 h 4973128"/>
              <a:gd name="connsiteX10" fmla="*/ 0 w 3222401"/>
              <a:gd name="connsiteY10" fmla="*/ 4692392 h 4973128"/>
              <a:gd name="connsiteX11" fmla="*/ 0 w 3222401"/>
              <a:gd name="connsiteY11" fmla="*/ 280736 h 4973128"/>
              <a:gd name="connsiteX0" fmla="*/ 0 w 3222401"/>
              <a:gd name="connsiteY0" fmla="*/ 280736 h 4973128"/>
              <a:gd name="connsiteX1" fmla="*/ 280736 w 3222401"/>
              <a:gd name="connsiteY1" fmla="*/ 0 h 4973128"/>
              <a:gd name="connsiteX2" fmla="*/ 2941665 w 3222401"/>
              <a:gd name="connsiteY2" fmla="*/ 0 h 4973128"/>
              <a:gd name="connsiteX3" fmla="*/ 3222401 w 3222401"/>
              <a:gd name="connsiteY3" fmla="*/ 280736 h 4973128"/>
              <a:gd name="connsiteX4" fmla="*/ 3218124 w 3222401"/>
              <a:gd name="connsiteY4" fmla="*/ 3041190 h 4973128"/>
              <a:gd name="connsiteX5" fmla="*/ 3076721 w 3222401"/>
              <a:gd name="connsiteY5" fmla="*/ 3192020 h 4973128"/>
              <a:gd name="connsiteX6" fmla="*/ 2973027 w 3222401"/>
              <a:gd name="connsiteY6" fmla="*/ 3399409 h 4973128"/>
              <a:gd name="connsiteX7" fmla="*/ 3043292 w 3222401"/>
              <a:gd name="connsiteY7" fmla="*/ 4692391 h 4973128"/>
              <a:gd name="connsiteX8" fmla="*/ 2856824 w 3222401"/>
              <a:gd name="connsiteY8" fmla="*/ 4963701 h 4973128"/>
              <a:gd name="connsiteX9" fmla="*/ 280736 w 3222401"/>
              <a:gd name="connsiteY9" fmla="*/ 4973128 h 4973128"/>
              <a:gd name="connsiteX10" fmla="*/ 0 w 3222401"/>
              <a:gd name="connsiteY10" fmla="*/ 4692392 h 4973128"/>
              <a:gd name="connsiteX11" fmla="*/ 0 w 3222401"/>
              <a:gd name="connsiteY11" fmla="*/ 280736 h 4973128"/>
              <a:gd name="connsiteX0" fmla="*/ 0 w 3222401"/>
              <a:gd name="connsiteY0" fmla="*/ 280736 h 4973128"/>
              <a:gd name="connsiteX1" fmla="*/ 280736 w 3222401"/>
              <a:gd name="connsiteY1" fmla="*/ 0 h 4973128"/>
              <a:gd name="connsiteX2" fmla="*/ 2941665 w 3222401"/>
              <a:gd name="connsiteY2" fmla="*/ 0 h 4973128"/>
              <a:gd name="connsiteX3" fmla="*/ 3222401 w 3222401"/>
              <a:gd name="connsiteY3" fmla="*/ 280736 h 4973128"/>
              <a:gd name="connsiteX4" fmla="*/ 3218124 w 3222401"/>
              <a:gd name="connsiteY4" fmla="*/ 3041190 h 4973128"/>
              <a:gd name="connsiteX5" fmla="*/ 3076721 w 3222401"/>
              <a:gd name="connsiteY5" fmla="*/ 3192020 h 4973128"/>
              <a:gd name="connsiteX6" fmla="*/ 2973027 w 3222401"/>
              <a:gd name="connsiteY6" fmla="*/ 3399409 h 4973128"/>
              <a:gd name="connsiteX7" fmla="*/ 3043292 w 3222401"/>
              <a:gd name="connsiteY7" fmla="*/ 4692391 h 4973128"/>
              <a:gd name="connsiteX8" fmla="*/ 2856824 w 3222401"/>
              <a:gd name="connsiteY8" fmla="*/ 4963701 h 4973128"/>
              <a:gd name="connsiteX9" fmla="*/ 280736 w 3222401"/>
              <a:gd name="connsiteY9" fmla="*/ 4973128 h 4973128"/>
              <a:gd name="connsiteX10" fmla="*/ 0 w 3222401"/>
              <a:gd name="connsiteY10" fmla="*/ 4692392 h 4973128"/>
              <a:gd name="connsiteX11" fmla="*/ 0 w 3222401"/>
              <a:gd name="connsiteY11" fmla="*/ 280736 h 4973128"/>
              <a:gd name="connsiteX0" fmla="*/ 0 w 3222401"/>
              <a:gd name="connsiteY0" fmla="*/ 280736 h 4973128"/>
              <a:gd name="connsiteX1" fmla="*/ 280736 w 3222401"/>
              <a:gd name="connsiteY1" fmla="*/ 0 h 4973128"/>
              <a:gd name="connsiteX2" fmla="*/ 2941665 w 3222401"/>
              <a:gd name="connsiteY2" fmla="*/ 0 h 4973128"/>
              <a:gd name="connsiteX3" fmla="*/ 3222401 w 3222401"/>
              <a:gd name="connsiteY3" fmla="*/ 280736 h 4973128"/>
              <a:gd name="connsiteX4" fmla="*/ 3218124 w 3222401"/>
              <a:gd name="connsiteY4" fmla="*/ 3041190 h 4973128"/>
              <a:gd name="connsiteX5" fmla="*/ 3076721 w 3222401"/>
              <a:gd name="connsiteY5" fmla="*/ 3192020 h 4973128"/>
              <a:gd name="connsiteX6" fmla="*/ 2973027 w 3222401"/>
              <a:gd name="connsiteY6" fmla="*/ 3399409 h 4973128"/>
              <a:gd name="connsiteX7" fmla="*/ 3043292 w 3222401"/>
              <a:gd name="connsiteY7" fmla="*/ 4692391 h 4973128"/>
              <a:gd name="connsiteX8" fmla="*/ 2856824 w 3222401"/>
              <a:gd name="connsiteY8" fmla="*/ 4963701 h 4973128"/>
              <a:gd name="connsiteX9" fmla="*/ 280736 w 3222401"/>
              <a:gd name="connsiteY9" fmla="*/ 4973128 h 4973128"/>
              <a:gd name="connsiteX10" fmla="*/ 0 w 3222401"/>
              <a:gd name="connsiteY10" fmla="*/ 4692392 h 4973128"/>
              <a:gd name="connsiteX11" fmla="*/ 0 w 3222401"/>
              <a:gd name="connsiteY11" fmla="*/ 280736 h 4973128"/>
              <a:gd name="connsiteX0" fmla="*/ 0 w 3222401"/>
              <a:gd name="connsiteY0" fmla="*/ 280736 h 4973128"/>
              <a:gd name="connsiteX1" fmla="*/ 280736 w 3222401"/>
              <a:gd name="connsiteY1" fmla="*/ 0 h 4973128"/>
              <a:gd name="connsiteX2" fmla="*/ 2941665 w 3222401"/>
              <a:gd name="connsiteY2" fmla="*/ 0 h 4973128"/>
              <a:gd name="connsiteX3" fmla="*/ 3222401 w 3222401"/>
              <a:gd name="connsiteY3" fmla="*/ 280736 h 4973128"/>
              <a:gd name="connsiteX4" fmla="*/ 3218124 w 3222401"/>
              <a:gd name="connsiteY4" fmla="*/ 3041190 h 4973128"/>
              <a:gd name="connsiteX5" fmla="*/ 3076721 w 3222401"/>
              <a:gd name="connsiteY5" fmla="*/ 3192020 h 4973128"/>
              <a:gd name="connsiteX6" fmla="*/ 2973027 w 3222401"/>
              <a:gd name="connsiteY6" fmla="*/ 3399409 h 4973128"/>
              <a:gd name="connsiteX7" fmla="*/ 3043292 w 3222401"/>
              <a:gd name="connsiteY7" fmla="*/ 4692391 h 4973128"/>
              <a:gd name="connsiteX8" fmla="*/ 2856824 w 3222401"/>
              <a:gd name="connsiteY8" fmla="*/ 4963701 h 4973128"/>
              <a:gd name="connsiteX9" fmla="*/ 280736 w 3222401"/>
              <a:gd name="connsiteY9" fmla="*/ 4973128 h 4973128"/>
              <a:gd name="connsiteX10" fmla="*/ 0 w 3222401"/>
              <a:gd name="connsiteY10" fmla="*/ 4692392 h 4973128"/>
              <a:gd name="connsiteX11" fmla="*/ 0 w 3222401"/>
              <a:gd name="connsiteY11" fmla="*/ 280736 h 4973128"/>
              <a:gd name="connsiteX0" fmla="*/ 0 w 3222401"/>
              <a:gd name="connsiteY0" fmla="*/ 280736 h 4973128"/>
              <a:gd name="connsiteX1" fmla="*/ 280736 w 3222401"/>
              <a:gd name="connsiteY1" fmla="*/ 0 h 4973128"/>
              <a:gd name="connsiteX2" fmla="*/ 2941665 w 3222401"/>
              <a:gd name="connsiteY2" fmla="*/ 0 h 4973128"/>
              <a:gd name="connsiteX3" fmla="*/ 3222401 w 3222401"/>
              <a:gd name="connsiteY3" fmla="*/ 280736 h 4973128"/>
              <a:gd name="connsiteX4" fmla="*/ 3218124 w 3222401"/>
              <a:gd name="connsiteY4" fmla="*/ 3041190 h 4973128"/>
              <a:gd name="connsiteX5" fmla="*/ 3076721 w 3222401"/>
              <a:gd name="connsiteY5" fmla="*/ 3192020 h 4973128"/>
              <a:gd name="connsiteX6" fmla="*/ 3020161 w 3222401"/>
              <a:gd name="connsiteY6" fmla="*/ 3399409 h 4973128"/>
              <a:gd name="connsiteX7" fmla="*/ 3043292 w 3222401"/>
              <a:gd name="connsiteY7" fmla="*/ 4692391 h 4973128"/>
              <a:gd name="connsiteX8" fmla="*/ 2856824 w 3222401"/>
              <a:gd name="connsiteY8" fmla="*/ 4963701 h 4973128"/>
              <a:gd name="connsiteX9" fmla="*/ 280736 w 3222401"/>
              <a:gd name="connsiteY9" fmla="*/ 4973128 h 4973128"/>
              <a:gd name="connsiteX10" fmla="*/ 0 w 3222401"/>
              <a:gd name="connsiteY10" fmla="*/ 4692392 h 4973128"/>
              <a:gd name="connsiteX11" fmla="*/ 0 w 3222401"/>
              <a:gd name="connsiteY11" fmla="*/ 280736 h 4973128"/>
              <a:gd name="connsiteX0" fmla="*/ 0 w 3222401"/>
              <a:gd name="connsiteY0" fmla="*/ 280736 h 4973128"/>
              <a:gd name="connsiteX1" fmla="*/ 280736 w 3222401"/>
              <a:gd name="connsiteY1" fmla="*/ 0 h 4973128"/>
              <a:gd name="connsiteX2" fmla="*/ 2941665 w 3222401"/>
              <a:gd name="connsiteY2" fmla="*/ 0 h 4973128"/>
              <a:gd name="connsiteX3" fmla="*/ 3222401 w 3222401"/>
              <a:gd name="connsiteY3" fmla="*/ 280736 h 4973128"/>
              <a:gd name="connsiteX4" fmla="*/ 3218124 w 3222401"/>
              <a:gd name="connsiteY4" fmla="*/ 3041190 h 4973128"/>
              <a:gd name="connsiteX5" fmla="*/ 3076721 w 3222401"/>
              <a:gd name="connsiteY5" fmla="*/ 3192020 h 4973128"/>
              <a:gd name="connsiteX6" fmla="*/ 3020161 w 3222401"/>
              <a:gd name="connsiteY6" fmla="*/ 3399409 h 4973128"/>
              <a:gd name="connsiteX7" fmla="*/ 3145774 w 3222401"/>
              <a:gd name="connsiteY7" fmla="*/ 4673341 h 4973128"/>
              <a:gd name="connsiteX8" fmla="*/ 2856824 w 3222401"/>
              <a:gd name="connsiteY8" fmla="*/ 4963701 h 4973128"/>
              <a:gd name="connsiteX9" fmla="*/ 280736 w 3222401"/>
              <a:gd name="connsiteY9" fmla="*/ 4973128 h 4973128"/>
              <a:gd name="connsiteX10" fmla="*/ 0 w 3222401"/>
              <a:gd name="connsiteY10" fmla="*/ 4692392 h 4973128"/>
              <a:gd name="connsiteX11" fmla="*/ 0 w 3222401"/>
              <a:gd name="connsiteY11" fmla="*/ 280736 h 4973128"/>
              <a:gd name="connsiteX0" fmla="*/ 0 w 3222401"/>
              <a:gd name="connsiteY0" fmla="*/ 280736 h 4973128"/>
              <a:gd name="connsiteX1" fmla="*/ 280736 w 3222401"/>
              <a:gd name="connsiteY1" fmla="*/ 0 h 4973128"/>
              <a:gd name="connsiteX2" fmla="*/ 2941665 w 3222401"/>
              <a:gd name="connsiteY2" fmla="*/ 0 h 4973128"/>
              <a:gd name="connsiteX3" fmla="*/ 3222401 w 3222401"/>
              <a:gd name="connsiteY3" fmla="*/ 280736 h 4973128"/>
              <a:gd name="connsiteX4" fmla="*/ 3218124 w 3222401"/>
              <a:gd name="connsiteY4" fmla="*/ 3041190 h 4973128"/>
              <a:gd name="connsiteX5" fmla="*/ 3076721 w 3222401"/>
              <a:gd name="connsiteY5" fmla="*/ 3192020 h 4973128"/>
              <a:gd name="connsiteX6" fmla="*/ 3159909 w 3222401"/>
              <a:gd name="connsiteY6" fmla="*/ 3437509 h 4973128"/>
              <a:gd name="connsiteX7" fmla="*/ 3145774 w 3222401"/>
              <a:gd name="connsiteY7" fmla="*/ 4673341 h 4973128"/>
              <a:gd name="connsiteX8" fmla="*/ 2856824 w 3222401"/>
              <a:gd name="connsiteY8" fmla="*/ 4963701 h 4973128"/>
              <a:gd name="connsiteX9" fmla="*/ 280736 w 3222401"/>
              <a:gd name="connsiteY9" fmla="*/ 4973128 h 4973128"/>
              <a:gd name="connsiteX10" fmla="*/ 0 w 3222401"/>
              <a:gd name="connsiteY10" fmla="*/ 4692392 h 4973128"/>
              <a:gd name="connsiteX11" fmla="*/ 0 w 3222401"/>
              <a:gd name="connsiteY11" fmla="*/ 280736 h 4973128"/>
              <a:gd name="connsiteX0" fmla="*/ 0 w 3222401"/>
              <a:gd name="connsiteY0" fmla="*/ 280736 h 4973128"/>
              <a:gd name="connsiteX1" fmla="*/ 280736 w 3222401"/>
              <a:gd name="connsiteY1" fmla="*/ 0 h 4973128"/>
              <a:gd name="connsiteX2" fmla="*/ 2941665 w 3222401"/>
              <a:gd name="connsiteY2" fmla="*/ 0 h 4973128"/>
              <a:gd name="connsiteX3" fmla="*/ 3222401 w 3222401"/>
              <a:gd name="connsiteY3" fmla="*/ 280736 h 4973128"/>
              <a:gd name="connsiteX4" fmla="*/ 3218124 w 3222401"/>
              <a:gd name="connsiteY4" fmla="*/ 3041190 h 4973128"/>
              <a:gd name="connsiteX5" fmla="*/ 3113987 w 3222401"/>
              <a:gd name="connsiteY5" fmla="*/ 3144395 h 4973128"/>
              <a:gd name="connsiteX6" fmla="*/ 3159909 w 3222401"/>
              <a:gd name="connsiteY6" fmla="*/ 3437509 h 4973128"/>
              <a:gd name="connsiteX7" fmla="*/ 3145774 w 3222401"/>
              <a:gd name="connsiteY7" fmla="*/ 4673341 h 4973128"/>
              <a:gd name="connsiteX8" fmla="*/ 2856824 w 3222401"/>
              <a:gd name="connsiteY8" fmla="*/ 4963701 h 4973128"/>
              <a:gd name="connsiteX9" fmla="*/ 280736 w 3222401"/>
              <a:gd name="connsiteY9" fmla="*/ 4973128 h 4973128"/>
              <a:gd name="connsiteX10" fmla="*/ 0 w 3222401"/>
              <a:gd name="connsiteY10" fmla="*/ 4692392 h 4973128"/>
              <a:gd name="connsiteX11" fmla="*/ 0 w 3222401"/>
              <a:gd name="connsiteY11" fmla="*/ 280736 h 4973128"/>
              <a:gd name="connsiteX0" fmla="*/ 0 w 3222452"/>
              <a:gd name="connsiteY0" fmla="*/ 280736 h 4973128"/>
              <a:gd name="connsiteX1" fmla="*/ 280736 w 3222452"/>
              <a:gd name="connsiteY1" fmla="*/ 0 h 4973128"/>
              <a:gd name="connsiteX2" fmla="*/ 2941665 w 3222452"/>
              <a:gd name="connsiteY2" fmla="*/ 0 h 4973128"/>
              <a:gd name="connsiteX3" fmla="*/ 3222401 w 3222452"/>
              <a:gd name="connsiteY3" fmla="*/ 280736 h 4973128"/>
              <a:gd name="connsiteX4" fmla="*/ 3218124 w 3222452"/>
              <a:gd name="connsiteY4" fmla="*/ 3041190 h 4973128"/>
              <a:gd name="connsiteX5" fmla="*/ 3179203 w 3222452"/>
              <a:gd name="connsiteY5" fmla="*/ 3211070 h 4973128"/>
              <a:gd name="connsiteX6" fmla="*/ 3159909 w 3222452"/>
              <a:gd name="connsiteY6" fmla="*/ 3437509 h 4973128"/>
              <a:gd name="connsiteX7" fmla="*/ 3145774 w 3222452"/>
              <a:gd name="connsiteY7" fmla="*/ 4673341 h 4973128"/>
              <a:gd name="connsiteX8" fmla="*/ 2856824 w 3222452"/>
              <a:gd name="connsiteY8" fmla="*/ 4963701 h 4973128"/>
              <a:gd name="connsiteX9" fmla="*/ 280736 w 3222452"/>
              <a:gd name="connsiteY9" fmla="*/ 4973128 h 4973128"/>
              <a:gd name="connsiteX10" fmla="*/ 0 w 3222452"/>
              <a:gd name="connsiteY10" fmla="*/ 4692392 h 4973128"/>
              <a:gd name="connsiteX11" fmla="*/ 0 w 3222452"/>
              <a:gd name="connsiteY11" fmla="*/ 280736 h 4973128"/>
              <a:gd name="connsiteX0" fmla="*/ 0 w 3222452"/>
              <a:gd name="connsiteY0" fmla="*/ 280736 h 4973128"/>
              <a:gd name="connsiteX1" fmla="*/ 280736 w 3222452"/>
              <a:gd name="connsiteY1" fmla="*/ 0 h 4973128"/>
              <a:gd name="connsiteX2" fmla="*/ 2941665 w 3222452"/>
              <a:gd name="connsiteY2" fmla="*/ 0 h 4973128"/>
              <a:gd name="connsiteX3" fmla="*/ 3222401 w 3222452"/>
              <a:gd name="connsiteY3" fmla="*/ 280736 h 4973128"/>
              <a:gd name="connsiteX4" fmla="*/ 3218124 w 3222452"/>
              <a:gd name="connsiteY4" fmla="*/ 3041190 h 4973128"/>
              <a:gd name="connsiteX5" fmla="*/ 3179203 w 3222452"/>
              <a:gd name="connsiteY5" fmla="*/ 3211070 h 4973128"/>
              <a:gd name="connsiteX6" fmla="*/ 3159909 w 3222452"/>
              <a:gd name="connsiteY6" fmla="*/ 3437509 h 4973128"/>
              <a:gd name="connsiteX7" fmla="*/ 3145774 w 3222452"/>
              <a:gd name="connsiteY7" fmla="*/ 4616191 h 4973128"/>
              <a:gd name="connsiteX8" fmla="*/ 2856824 w 3222452"/>
              <a:gd name="connsiteY8" fmla="*/ 4963701 h 4973128"/>
              <a:gd name="connsiteX9" fmla="*/ 280736 w 3222452"/>
              <a:gd name="connsiteY9" fmla="*/ 4973128 h 4973128"/>
              <a:gd name="connsiteX10" fmla="*/ 0 w 3222452"/>
              <a:gd name="connsiteY10" fmla="*/ 4692392 h 4973128"/>
              <a:gd name="connsiteX11" fmla="*/ 0 w 3222452"/>
              <a:gd name="connsiteY11" fmla="*/ 280736 h 4973128"/>
              <a:gd name="connsiteX0" fmla="*/ 0 w 3222452"/>
              <a:gd name="connsiteY0" fmla="*/ 280736 h 4973128"/>
              <a:gd name="connsiteX1" fmla="*/ 280736 w 3222452"/>
              <a:gd name="connsiteY1" fmla="*/ 0 h 4973128"/>
              <a:gd name="connsiteX2" fmla="*/ 2941665 w 3222452"/>
              <a:gd name="connsiteY2" fmla="*/ 0 h 4973128"/>
              <a:gd name="connsiteX3" fmla="*/ 3222401 w 3222452"/>
              <a:gd name="connsiteY3" fmla="*/ 280736 h 4973128"/>
              <a:gd name="connsiteX4" fmla="*/ 3218124 w 3222452"/>
              <a:gd name="connsiteY4" fmla="*/ 3041190 h 4973128"/>
              <a:gd name="connsiteX5" fmla="*/ 3179203 w 3222452"/>
              <a:gd name="connsiteY5" fmla="*/ 3211070 h 4973128"/>
              <a:gd name="connsiteX6" fmla="*/ 3215808 w 3222452"/>
              <a:gd name="connsiteY6" fmla="*/ 3189859 h 4973128"/>
              <a:gd name="connsiteX7" fmla="*/ 3145774 w 3222452"/>
              <a:gd name="connsiteY7" fmla="*/ 4616191 h 4973128"/>
              <a:gd name="connsiteX8" fmla="*/ 2856824 w 3222452"/>
              <a:gd name="connsiteY8" fmla="*/ 4963701 h 4973128"/>
              <a:gd name="connsiteX9" fmla="*/ 280736 w 3222452"/>
              <a:gd name="connsiteY9" fmla="*/ 4973128 h 4973128"/>
              <a:gd name="connsiteX10" fmla="*/ 0 w 3222452"/>
              <a:gd name="connsiteY10" fmla="*/ 4692392 h 4973128"/>
              <a:gd name="connsiteX11" fmla="*/ 0 w 3222452"/>
              <a:gd name="connsiteY11" fmla="*/ 280736 h 4973128"/>
              <a:gd name="connsiteX0" fmla="*/ 0 w 3222452"/>
              <a:gd name="connsiteY0" fmla="*/ 280736 h 4973128"/>
              <a:gd name="connsiteX1" fmla="*/ 280736 w 3222452"/>
              <a:gd name="connsiteY1" fmla="*/ 0 h 4973128"/>
              <a:gd name="connsiteX2" fmla="*/ 2941665 w 3222452"/>
              <a:gd name="connsiteY2" fmla="*/ 0 h 4973128"/>
              <a:gd name="connsiteX3" fmla="*/ 3222401 w 3222452"/>
              <a:gd name="connsiteY3" fmla="*/ 280736 h 4973128"/>
              <a:gd name="connsiteX4" fmla="*/ 3218124 w 3222452"/>
              <a:gd name="connsiteY4" fmla="*/ 3041190 h 4973128"/>
              <a:gd name="connsiteX5" fmla="*/ 3179203 w 3222452"/>
              <a:gd name="connsiteY5" fmla="*/ 3211070 h 4973128"/>
              <a:gd name="connsiteX6" fmla="*/ 3215808 w 3222452"/>
              <a:gd name="connsiteY6" fmla="*/ 3189859 h 4973128"/>
              <a:gd name="connsiteX7" fmla="*/ 3192357 w 3222452"/>
              <a:gd name="connsiteY7" fmla="*/ 4597141 h 4973128"/>
              <a:gd name="connsiteX8" fmla="*/ 2856824 w 3222452"/>
              <a:gd name="connsiteY8" fmla="*/ 4963701 h 4973128"/>
              <a:gd name="connsiteX9" fmla="*/ 280736 w 3222452"/>
              <a:gd name="connsiteY9" fmla="*/ 4973128 h 4973128"/>
              <a:gd name="connsiteX10" fmla="*/ 0 w 3222452"/>
              <a:gd name="connsiteY10" fmla="*/ 4692392 h 4973128"/>
              <a:gd name="connsiteX11" fmla="*/ 0 w 3222452"/>
              <a:gd name="connsiteY11" fmla="*/ 280736 h 4973128"/>
              <a:gd name="connsiteX0" fmla="*/ 0 w 3222452"/>
              <a:gd name="connsiteY0" fmla="*/ 280736 h 4973128"/>
              <a:gd name="connsiteX1" fmla="*/ 280736 w 3222452"/>
              <a:gd name="connsiteY1" fmla="*/ 0 h 4973128"/>
              <a:gd name="connsiteX2" fmla="*/ 2941665 w 3222452"/>
              <a:gd name="connsiteY2" fmla="*/ 0 h 4973128"/>
              <a:gd name="connsiteX3" fmla="*/ 3222401 w 3222452"/>
              <a:gd name="connsiteY3" fmla="*/ 280736 h 4973128"/>
              <a:gd name="connsiteX4" fmla="*/ 3218124 w 3222452"/>
              <a:gd name="connsiteY4" fmla="*/ 3041190 h 4973128"/>
              <a:gd name="connsiteX5" fmla="*/ 3179203 w 3222452"/>
              <a:gd name="connsiteY5" fmla="*/ 3211070 h 4973128"/>
              <a:gd name="connsiteX6" fmla="*/ 3215808 w 3222452"/>
              <a:gd name="connsiteY6" fmla="*/ 3189859 h 4973128"/>
              <a:gd name="connsiteX7" fmla="*/ 3192357 w 3222452"/>
              <a:gd name="connsiteY7" fmla="*/ 4597141 h 4973128"/>
              <a:gd name="connsiteX8" fmla="*/ 2996571 w 3222452"/>
              <a:gd name="connsiteY8" fmla="*/ 4954176 h 4973128"/>
              <a:gd name="connsiteX9" fmla="*/ 280736 w 3222452"/>
              <a:gd name="connsiteY9" fmla="*/ 4973128 h 4973128"/>
              <a:gd name="connsiteX10" fmla="*/ 0 w 3222452"/>
              <a:gd name="connsiteY10" fmla="*/ 4692392 h 4973128"/>
              <a:gd name="connsiteX11" fmla="*/ 0 w 3222452"/>
              <a:gd name="connsiteY11" fmla="*/ 280736 h 4973128"/>
              <a:gd name="connsiteX0" fmla="*/ 0 w 3222452"/>
              <a:gd name="connsiteY0" fmla="*/ 280736 h 4973128"/>
              <a:gd name="connsiteX1" fmla="*/ 280736 w 3222452"/>
              <a:gd name="connsiteY1" fmla="*/ 0 h 4973128"/>
              <a:gd name="connsiteX2" fmla="*/ 2941665 w 3222452"/>
              <a:gd name="connsiteY2" fmla="*/ 0 h 4973128"/>
              <a:gd name="connsiteX3" fmla="*/ 3222401 w 3222452"/>
              <a:gd name="connsiteY3" fmla="*/ 280736 h 4973128"/>
              <a:gd name="connsiteX4" fmla="*/ 3218124 w 3222452"/>
              <a:gd name="connsiteY4" fmla="*/ 3041190 h 4973128"/>
              <a:gd name="connsiteX5" fmla="*/ 3179203 w 3222452"/>
              <a:gd name="connsiteY5" fmla="*/ 3211070 h 4973128"/>
              <a:gd name="connsiteX6" fmla="*/ 3215808 w 3222452"/>
              <a:gd name="connsiteY6" fmla="*/ 3189859 h 4973128"/>
              <a:gd name="connsiteX7" fmla="*/ 3192357 w 3222452"/>
              <a:gd name="connsiteY7" fmla="*/ 4597141 h 4973128"/>
              <a:gd name="connsiteX8" fmla="*/ 2996571 w 3222452"/>
              <a:gd name="connsiteY8" fmla="*/ 4954176 h 4973128"/>
              <a:gd name="connsiteX9" fmla="*/ 280736 w 3222452"/>
              <a:gd name="connsiteY9" fmla="*/ 4973128 h 4973128"/>
              <a:gd name="connsiteX10" fmla="*/ 0 w 3222452"/>
              <a:gd name="connsiteY10" fmla="*/ 4692392 h 4973128"/>
              <a:gd name="connsiteX11" fmla="*/ 0 w 3222452"/>
              <a:gd name="connsiteY11" fmla="*/ 280736 h 497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22452" h="4973128">
                <a:moveTo>
                  <a:pt x="0" y="280736"/>
                </a:moveTo>
                <a:cubicBezTo>
                  <a:pt x="0" y="125690"/>
                  <a:pt x="125690" y="0"/>
                  <a:pt x="280736" y="0"/>
                </a:cubicBezTo>
                <a:lnTo>
                  <a:pt x="2941665" y="0"/>
                </a:lnTo>
                <a:cubicBezTo>
                  <a:pt x="3096711" y="0"/>
                  <a:pt x="3222401" y="125690"/>
                  <a:pt x="3222401" y="280736"/>
                </a:cubicBezTo>
                <a:cubicBezTo>
                  <a:pt x="3220975" y="1200887"/>
                  <a:pt x="3219550" y="2121039"/>
                  <a:pt x="3218124" y="3041190"/>
                </a:cubicBezTo>
                <a:cubicBezTo>
                  <a:pt x="3215840" y="3135191"/>
                  <a:pt x="3244478" y="3143259"/>
                  <a:pt x="3179203" y="3211070"/>
                </a:cubicBezTo>
                <a:cubicBezTo>
                  <a:pt x="3114787" y="3272345"/>
                  <a:pt x="3219808" y="3095340"/>
                  <a:pt x="3215808" y="3189859"/>
                </a:cubicBezTo>
                <a:cubicBezTo>
                  <a:pt x="3193175" y="3596052"/>
                  <a:pt x="3235291" y="4356850"/>
                  <a:pt x="3192357" y="4597141"/>
                </a:cubicBezTo>
                <a:cubicBezTo>
                  <a:pt x="3192357" y="4752187"/>
                  <a:pt x="3151617" y="4954176"/>
                  <a:pt x="2996571" y="4954176"/>
                </a:cubicBezTo>
                <a:lnTo>
                  <a:pt x="280736" y="4973128"/>
                </a:lnTo>
                <a:cubicBezTo>
                  <a:pt x="125690" y="4973128"/>
                  <a:pt x="0" y="4847438"/>
                  <a:pt x="0" y="4692392"/>
                </a:cubicBezTo>
                <a:lnTo>
                  <a:pt x="0" y="280736"/>
                </a:lnTo>
                <a:close/>
              </a:path>
            </a:pathLst>
          </a:custGeom>
          <a:solidFill>
            <a:srgbClr val="1F1855">
              <a:alpha val="40000"/>
            </a:srgbClr>
          </a:solidFill>
          <a:ln w="38100">
            <a:solidFill>
              <a:srgbClr val="1F185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ounded Rectangle 109"/>
          <p:cNvSpPr/>
          <p:nvPr/>
        </p:nvSpPr>
        <p:spPr>
          <a:xfrm>
            <a:off x="3384232" y="1826509"/>
            <a:ext cx="7724480" cy="3200201"/>
          </a:xfrm>
          <a:custGeom>
            <a:avLst/>
            <a:gdLst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679926 w 10960182"/>
              <a:gd name="connsiteY2" fmla="*/ 0 h 3216900"/>
              <a:gd name="connsiteX3" fmla="*/ 10960182 w 10960182"/>
              <a:gd name="connsiteY3" fmla="*/ 280256 h 3216900"/>
              <a:gd name="connsiteX4" fmla="*/ 10960182 w 10960182"/>
              <a:gd name="connsiteY4" fmla="*/ 2936644 h 3216900"/>
              <a:gd name="connsiteX5" fmla="*/ 10679926 w 10960182"/>
              <a:gd name="connsiteY5" fmla="*/ 3216900 h 3216900"/>
              <a:gd name="connsiteX6" fmla="*/ 280256 w 10960182"/>
              <a:gd name="connsiteY6" fmla="*/ 3216900 h 3216900"/>
              <a:gd name="connsiteX7" fmla="*/ 0 w 10960182"/>
              <a:gd name="connsiteY7" fmla="*/ 2936644 h 3216900"/>
              <a:gd name="connsiteX8" fmla="*/ 0 w 10960182"/>
              <a:gd name="connsiteY8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960182 w 10960182"/>
              <a:gd name="connsiteY3" fmla="*/ 280256 h 3216900"/>
              <a:gd name="connsiteX4" fmla="*/ 10960182 w 10960182"/>
              <a:gd name="connsiteY4" fmla="*/ 2936644 h 3216900"/>
              <a:gd name="connsiteX5" fmla="*/ 10679926 w 10960182"/>
              <a:gd name="connsiteY5" fmla="*/ 3216900 h 3216900"/>
              <a:gd name="connsiteX6" fmla="*/ 280256 w 10960182"/>
              <a:gd name="connsiteY6" fmla="*/ 3216900 h 3216900"/>
              <a:gd name="connsiteX7" fmla="*/ 0 w 10960182"/>
              <a:gd name="connsiteY7" fmla="*/ 2936644 h 3216900"/>
              <a:gd name="connsiteX8" fmla="*/ 0 w 10960182"/>
              <a:gd name="connsiteY8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40229 w 10960182"/>
              <a:gd name="connsiteY3" fmla="*/ 289220 h 3216900"/>
              <a:gd name="connsiteX4" fmla="*/ 10960182 w 10960182"/>
              <a:gd name="connsiteY4" fmla="*/ 2936644 h 3216900"/>
              <a:gd name="connsiteX5" fmla="*/ 10679926 w 10960182"/>
              <a:gd name="connsiteY5" fmla="*/ 3216900 h 3216900"/>
              <a:gd name="connsiteX6" fmla="*/ 280256 w 10960182"/>
              <a:gd name="connsiteY6" fmla="*/ 3216900 h 3216900"/>
              <a:gd name="connsiteX7" fmla="*/ 0 w 10960182"/>
              <a:gd name="connsiteY7" fmla="*/ 2936644 h 3216900"/>
              <a:gd name="connsiteX8" fmla="*/ 0 w 10960182"/>
              <a:gd name="connsiteY8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58158 w 10960182"/>
              <a:gd name="connsiteY3" fmla="*/ 199573 h 3216900"/>
              <a:gd name="connsiteX4" fmla="*/ 10960182 w 10960182"/>
              <a:gd name="connsiteY4" fmla="*/ 2936644 h 3216900"/>
              <a:gd name="connsiteX5" fmla="*/ 10679926 w 10960182"/>
              <a:gd name="connsiteY5" fmla="*/ 3216900 h 3216900"/>
              <a:gd name="connsiteX6" fmla="*/ 280256 w 10960182"/>
              <a:gd name="connsiteY6" fmla="*/ 3216900 h 3216900"/>
              <a:gd name="connsiteX7" fmla="*/ 0 w 10960182"/>
              <a:gd name="connsiteY7" fmla="*/ 2936644 h 3216900"/>
              <a:gd name="connsiteX8" fmla="*/ 0 w 10960182"/>
              <a:gd name="connsiteY8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58158 w 10960182"/>
              <a:gd name="connsiteY3" fmla="*/ 199573 h 3216900"/>
              <a:gd name="connsiteX4" fmla="*/ 10520912 w 10960182"/>
              <a:gd name="connsiteY4" fmla="*/ 1467931 h 3216900"/>
              <a:gd name="connsiteX5" fmla="*/ 10960182 w 10960182"/>
              <a:gd name="connsiteY5" fmla="*/ 2936644 h 3216900"/>
              <a:gd name="connsiteX6" fmla="*/ 10679926 w 10960182"/>
              <a:gd name="connsiteY6" fmla="*/ 3216900 h 3216900"/>
              <a:gd name="connsiteX7" fmla="*/ 280256 w 10960182"/>
              <a:gd name="connsiteY7" fmla="*/ 3216900 h 3216900"/>
              <a:gd name="connsiteX8" fmla="*/ 0 w 10960182"/>
              <a:gd name="connsiteY8" fmla="*/ 2936644 h 3216900"/>
              <a:gd name="connsiteX9" fmla="*/ 0 w 10960182"/>
              <a:gd name="connsiteY9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58158 w 10960182"/>
              <a:gd name="connsiteY3" fmla="*/ 199573 h 3216900"/>
              <a:gd name="connsiteX4" fmla="*/ 10520912 w 10960182"/>
              <a:gd name="connsiteY4" fmla="*/ 1467931 h 3216900"/>
              <a:gd name="connsiteX5" fmla="*/ 10601594 w 10960182"/>
              <a:gd name="connsiteY5" fmla="*/ 1593437 h 3216900"/>
              <a:gd name="connsiteX6" fmla="*/ 10960182 w 10960182"/>
              <a:gd name="connsiteY6" fmla="*/ 2936644 h 3216900"/>
              <a:gd name="connsiteX7" fmla="*/ 10679926 w 10960182"/>
              <a:gd name="connsiteY7" fmla="*/ 3216900 h 3216900"/>
              <a:gd name="connsiteX8" fmla="*/ 280256 w 10960182"/>
              <a:gd name="connsiteY8" fmla="*/ 3216900 h 3216900"/>
              <a:gd name="connsiteX9" fmla="*/ 0 w 10960182"/>
              <a:gd name="connsiteY9" fmla="*/ 2936644 h 3216900"/>
              <a:gd name="connsiteX10" fmla="*/ 0 w 10960182"/>
              <a:gd name="connsiteY10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58158 w 10960182"/>
              <a:gd name="connsiteY3" fmla="*/ 199573 h 3216900"/>
              <a:gd name="connsiteX4" fmla="*/ 10520912 w 10960182"/>
              <a:gd name="connsiteY4" fmla="*/ 1467931 h 3216900"/>
              <a:gd name="connsiteX5" fmla="*/ 10601594 w 10960182"/>
              <a:gd name="connsiteY5" fmla="*/ 1593437 h 3216900"/>
              <a:gd name="connsiteX6" fmla="*/ 10834676 w 10960182"/>
              <a:gd name="connsiteY6" fmla="*/ 1629295 h 3216900"/>
              <a:gd name="connsiteX7" fmla="*/ 10960182 w 10960182"/>
              <a:gd name="connsiteY7" fmla="*/ 2936644 h 3216900"/>
              <a:gd name="connsiteX8" fmla="*/ 10679926 w 10960182"/>
              <a:gd name="connsiteY8" fmla="*/ 3216900 h 3216900"/>
              <a:gd name="connsiteX9" fmla="*/ 280256 w 10960182"/>
              <a:gd name="connsiteY9" fmla="*/ 3216900 h 3216900"/>
              <a:gd name="connsiteX10" fmla="*/ 0 w 10960182"/>
              <a:gd name="connsiteY10" fmla="*/ 2936644 h 3216900"/>
              <a:gd name="connsiteX11" fmla="*/ 0 w 10960182"/>
              <a:gd name="connsiteY11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58158 w 10960182"/>
              <a:gd name="connsiteY3" fmla="*/ 199573 h 3216900"/>
              <a:gd name="connsiteX4" fmla="*/ 10520912 w 10960182"/>
              <a:gd name="connsiteY4" fmla="*/ 1467931 h 3216900"/>
              <a:gd name="connsiteX5" fmla="*/ 10601594 w 10960182"/>
              <a:gd name="connsiteY5" fmla="*/ 1593437 h 3216900"/>
              <a:gd name="connsiteX6" fmla="*/ 10834676 w 10960182"/>
              <a:gd name="connsiteY6" fmla="*/ 1629295 h 3216900"/>
              <a:gd name="connsiteX7" fmla="*/ 10924323 w 10960182"/>
              <a:gd name="connsiteY7" fmla="*/ 1701013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58158 w 10960182"/>
              <a:gd name="connsiteY3" fmla="*/ 199573 h 3216900"/>
              <a:gd name="connsiteX4" fmla="*/ 10520912 w 10960182"/>
              <a:gd name="connsiteY4" fmla="*/ 1467931 h 3216900"/>
              <a:gd name="connsiteX5" fmla="*/ 10601594 w 10960182"/>
              <a:gd name="connsiteY5" fmla="*/ 1593437 h 3216900"/>
              <a:gd name="connsiteX6" fmla="*/ 10834676 w 10960182"/>
              <a:gd name="connsiteY6" fmla="*/ 1629295 h 3216900"/>
              <a:gd name="connsiteX7" fmla="*/ 10960182 w 10960182"/>
              <a:gd name="connsiteY7" fmla="*/ 1736872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58158 w 10960182"/>
              <a:gd name="connsiteY3" fmla="*/ 199573 h 3216900"/>
              <a:gd name="connsiteX4" fmla="*/ 10520912 w 10960182"/>
              <a:gd name="connsiteY4" fmla="*/ 1467931 h 3216900"/>
              <a:gd name="connsiteX5" fmla="*/ 10601594 w 10960182"/>
              <a:gd name="connsiteY5" fmla="*/ 1593437 h 3216900"/>
              <a:gd name="connsiteX6" fmla="*/ 10834676 w 10960182"/>
              <a:gd name="connsiteY6" fmla="*/ 1629295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58158 w 10960182"/>
              <a:gd name="connsiteY3" fmla="*/ 199573 h 3216900"/>
              <a:gd name="connsiteX4" fmla="*/ 10520912 w 10960182"/>
              <a:gd name="connsiteY4" fmla="*/ 1467931 h 3216900"/>
              <a:gd name="connsiteX5" fmla="*/ 10601594 w 10960182"/>
              <a:gd name="connsiteY5" fmla="*/ 1602402 h 3216900"/>
              <a:gd name="connsiteX6" fmla="*/ 10834676 w 10960182"/>
              <a:gd name="connsiteY6" fmla="*/ 1629295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58158 w 10960182"/>
              <a:gd name="connsiteY3" fmla="*/ 199573 h 3216900"/>
              <a:gd name="connsiteX4" fmla="*/ 10485054 w 10960182"/>
              <a:gd name="connsiteY4" fmla="*/ 1467931 h 3216900"/>
              <a:gd name="connsiteX5" fmla="*/ 10601594 w 10960182"/>
              <a:gd name="connsiteY5" fmla="*/ 1602402 h 3216900"/>
              <a:gd name="connsiteX6" fmla="*/ 10834676 w 10960182"/>
              <a:gd name="connsiteY6" fmla="*/ 1629295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58158 w 10960182"/>
              <a:gd name="connsiteY3" fmla="*/ 199573 h 3216900"/>
              <a:gd name="connsiteX4" fmla="*/ 10485054 w 10960182"/>
              <a:gd name="connsiteY4" fmla="*/ 1467931 h 3216900"/>
              <a:gd name="connsiteX5" fmla="*/ 10601594 w 10960182"/>
              <a:gd name="connsiteY5" fmla="*/ 1602402 h 3216900"/>
              <a:gd name="connsiteX6" fmla="*/ 10834676 w 10960182"/>
              <a:gd name="connsiteY6" fmla="*/ 1629295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58158 w 10960182"/>
              <a:gd name="connsiteY3" fmla="*/ 199573 h 3216900"/>
              <a:gd name="connsiteX4" fmla="*/ 10485054 w 10960182"/>
              <a:gd name="connsiteY4" fmla="*/ 1467931 h 3216900"/>
              <a:gd name="connsiteX5" fmla="*/ 10601594 w 10960182"/>
              <a:gd name="connsiteY5" fmla="*/ 1602402 h 3216900"/>
              <a:gd name="connsiteX6" fmla="*/ 10834676 w 10960182"/>
              <a:gd name="connsiteY6" fmla="*/ 1629295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85054 w 10960182"/>
              <a:gd name="connsiteY4" fmla="*/ 1467931 h 3216900"/>
              <a:gd name="connsiteX5" fmla="*/ 10601594 w 10960182"/>
              <a:gd name="connsiteY5" fmla="*/ 1602402 h 3216900"/>
              <a:gd name="connsiteX6" fmla="*/ 10834676 w 10960182"/>
              <a:gd name="connsiteY6" fmla="*/ 1629295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01594 w 10960182"/>
              <a:gd name="connsiteY5" fmla="*/ 1602402 h 3216900"/>
              <a:gd name="connsiteX6" fmla="*/ 10834676 w 10960182"/>
              <a:gd name="connsiteY6" fmla="*/ 1629295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8 w 10960182"/>
              <a:gd name="connsiteY5" fmla="*/ 1593438 h 3216900"/>
              <a:gd name="connsiteX6" fmla="*/ 10834676 w 10960182"/>
              <a:gd name="connsiteY6" fmla="*/ 1629295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8 w 10960182"/>
              <a:gd name="connsiteY5" fmla="*/ 1593438 h 3216900"/>
              <a:gd name="connsiteX6" fmla="*/ 10825712 w 10960182"/>
              <a:gd name="connsiteY6" fmla="*/ 1629295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8 w 10960182"/>
              <a:gd name="connsiteY5" fmla="*/ 1593438 h 3216900"/>
              <a:gd name="connsiteX6" fmla="*/ 10852606 w 10960182"/>
              <a:gd name="connsiteY6" fmla="*/ 1602401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8 w 10960182"/>
              <a:gd name="connsiteY5" fmla="*/ 1593438 h 3216900"/>
              <a:gd name="connsiteX6" fmla="*/ 10745029 w 10960182"/>
              <a:gd name="connsiteY6" fmla="*/ 1772730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8 w 10960182"/>
              <a:gd name="connsiteY5" fmla="*/ 1593438 h 3216900"/>
              <a:gd name="connsiteX6" fmla="*/ 10745029 w 10960182"/>
              <a:gd name="connsiteY6" fmla="*/ 1772730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8 w 10960182"/>
              <a:gd name="connsiteY5" fmla="*/ 1593438 h 3216900"/>
              <a:gd name="connsiteX6" fmla="*/ 10780888 w 10960182"/>
              <a:gd name="connsiteY6" fmla="*/ 1575506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8 w 10960182"/>
              <a:gd name="connsiteY5" fmla="*/ 1593438 h 3216900"/>
              <a:gd name="connsiteX6" fmla="*/ 10780888 w 10960182"/>
              <a:gd name="connsiteY6" fmla="*/ 1584471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8 w 10960182"/>
              <a:gd name="connsiteY5" fmla="*/ 1593438 h 3216900"/>
              <a:gd name="connsiteX6" fmla="*/ 10780888 w 10960182"/>
              <a:gd name="connsiteY6" fmla="*/ 1602401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8 w 10960182"/>
              <a:gd name="connsiteY5" fmla="*/ 1593438 h 3216900"/>
              <a:gd name="connsiteX6" fmla="*/ 10780888 w 10960182"/>
              <a:gd name="connsiteY6" fmla="*/ 1602401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8 w 10960182"/>
              <a:gd name="connsiteY5" fmla="*/ 1593438 h 3216900"/>
              <a:gd name="connsiteX6" fmla="*/ 10780888 w 10960182"/>
              <a:gd name="connsiteY6" fmla="*/ 1602401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8 w 10960182"/>
              <a:gd name="connsiteY5" fmla="*/ 1593438 h 3216900"/>
              <a:gd name="connsiteX6" fmla="*/ 10780888 w 10960182"/>
              <a:gd name="connsiteY6" fmla="*/ 1602401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19523 w 10960182"/>
              <a:gd name="connsiteY5" fmla="*/ 1575509 h 3216900"/>
              <a:gd name="connsiteX6" fmla="*/ 10780888 w 10960182"/>
              <a:gd name="connsiteY6" fmla="*/ 1602401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7 w 10960182"/>
              <a:gd name="connsiteY5" fmla="*/ 1593438 h 3216900"/>
              <a:gd name="connsiteX6" fmla="*/ 10780888 w 10960182"/>
              <a:gd name="connsiteY6" fmla="*/ 1602401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7 w 10960182"/>
              <a:gd name="connsiteY5" fmla="*/ 1584473 h 3216900"/>
              <a:gd name="connsiteX6" fmla="*/ 10780888 w 10960182"/>
              <a:gd name="connsiteY6" fmla="*/ 1602401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7 w 10960182"/>
              <a:gd name="connsiteY5" fmla="*/ 1584473 h 3216900"/>
              <a:gd name="connsiteX6" fmla="*/ 10780888 w 10960182"/>
              <a:gd name="connsiteY6" fmla="*/ 1602401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7 w 10960182"/>
              <a:gd name="connsiteY5" fmla="*/ 1602403 h 3216900"/>
              <a:gd name="connsiteX6" fmla="*/ 10780888 w 10960182"/>
              <a:gd name="connsiteY6" fmla="*/ 1602401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7 w 10960182"/>
              <a:gd name="connsiteY5" fmla="*/ 1602403 h 3216900"/>
              <a:gd name="connsiteX6" fmla="*/ 10807782 w 10960182"/>
              <a:gd name="connsiteY6" fmla="*/ 1611366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26327"/>
              <a:gd name="connsiteX1" fmla="*/ 280256 w 10960182"/>
              <a:gd name="connsiteY1" fmla="*/ 0 h 3226327"/>
              <a:gd name="connsiteX2" fmla="*/ 10276515 w 10960182"/>
              <a:gd name="connsiteY2" fmla="*/ 0 h 3226327"/>
              <a:gd name="connsiteX3" fmla="*/ 10458158 w 10960182"/>
              <a:gd name="connsiteY3" fmla="*/ 199573 h 3226327"/>
              <a:gd name="connsiteX4" fmla="*/ 10476089 w 10960182"/>
              <a:gd name="connsiteY4" fmla="*/ 1405178 h 3226327"/>
              <a:gd name="connsiteX5" fmla="*/ 10628487 w 10960182"/>
              <a:gd name="connsiteY5" fmla="*/ 1602403 h 3226327"/>
              <a:gd name="connsiteX6" fmla="*/ 10807782 w 10960182"/>
              <a:gd name="connsiteY6" fmla="*/ 1611366 h 3226327"/>
              <a:gd name="connsiteX7" fmla="*/ 10951218 w 10960182"/>
              <a:gd name="connsiteY7" fmla="*/ 1727907 h 3226327"/>
              <a:gd name="connsiteX8" fmla="*/ 10960182 w 10960182"/>
              <a:gd name="connsiteY8" fmla="*/ 2936644 h 3226327"/>
              <a:gd name="connsiteX9" fmla="*/ 10679926 w 10960182"/>
              <a:gd name="connsiteY9" fmla="*/ 3216900 h 3226327"/>
              <a:gd name="connsiteX10" fmla="*/ 3551357 w 10960182"/>
              <a:gd name="connsiteY10" fmla="*/ 3226327 h 3226327"/>
              <a:gd name="connsiteX11" fmla="*/ 0 w 10960182"/>
              <a:gd name="connsiteY11" fmla="*/ 2936644 h 3226327"/>
              <a:gd name="connsiteX12" fmla="*/ 0 w 10960182"/>
              <a:gd name="connsiteY12" fmla="*/ 280256 h 3226327"/>
              <a:gd name="connsiteX0" fmla="*/ 0 w 10960182"/>
              <a:gd name="connsiteY0" fmla="*/ 280256 h 3226327"/>
              <a:gd name="connsiteX1" fmla="*/ 280256 w 10960182"/>
              <a:gd name="connsiteY1" fmla="*/ 0 h 3226327"/>
              <a:gd name="connsiteX2" fmla="*/ 10276515 w 10960182"/>
              <a:gd name="connsiteY2" fmla="*/ 0 h 3226327"/>
              <a:gd name="connsiteX3" fmla="*/ 10458158 w 10960182"/>
              <a:gd name="connsiteY3" fmla="*/ 199573 h 3226327"/>
              <a:gd name="connsiteX4" fmla="*/ 10476089 w 10960182"/>
              <a:gd name="connsiteY4" fmla="*/ 1405178 h 3226327"/>
              <a:gd name="connsiteX5" fmla="*/ 10628487 w 10960182"/>
              <a:gd name="connsiteY5" fmla="*/ 1602403 h 3226327"/>
              <a:gd name="connsiteX6" fmla="*/ 10807782 w 10960182"/>
              <a:gd name="connsiteY6" fmla="*/ 1611366 h 3226327"/>
              <a:gd name="connsiteX7" fmla="*/ 10951218 w 10960182"/>
              <a:gd name="connsiteY7" fmla="*/ 1727907 h 3226327"/>
              <a:gd name="connsiteX8" fmla="*/ 10960182 w 10960182"/>
              <a:gd name="connsiteY8" fmla="*/ 2936644 h 3226327"/>
              <a:gd name="connsiteX9" fmla="*/ 10679926 w 10960182"/>
              <a:gd name="connsiteY9" fmla="*/ 3216900 h 3226327"/>
              <a:gd name="connsiteX10" fmla="*/ 3551357 w 10960182"/>
              <a:gd name="connsiteY10" fmla="*/ 3226327 h 3226327"/>
              <a:gd name="connsiteX11" fmla="*/ 3318235 w 10960182"/>
              <a:gd name="connsiteY11" fmla="*/ 2983778 h 3226327"/>
              <a:gd name="connsiteX12" fmla="*/ 0 w 10960182"/>
              <a:gd name="connsiteY12" fmla="*/ 280256 h 3226327"/>
              <a:gd name="connsiteX0" fmla="*/ 3034020 w 10685393"/>
              <a:gd name="connsiteY0" fmla="*/ 299110 h 3226327"/>
              <a:gd name="connsiteX1" fmla="*/ 5467 w 10685393"/>
              <a:gd name="connsiteY1" fmla="*/ 0 h 3226327"/>
              <a:gd name="connsiteX2" fmla="*/ 10001726 w 10685393"/>
              <a:gd name="connsiteY2" fmla="*/ 0 h 3226327"/>
              <a:gd name="connsiteX3" fmla="*/ 10183369 w 10685393"/>
              <a:gd name="connsiteY3" fmla="*/ 199573 h 3226327"/>
              <a:gd name="connsiteX4" fmla="*/ 10201300 w 10685393"/>
              <a:gd name="connsiteY4" fmla="*/ 1405178 h 3226327"/>
              <a:gd name="connsiteX5" fmla="*/ 10353698 w 10685393"/>
              <a:gd name="connsiteY5" fmla="*/ 1602403 h 3226327"/>
              <a:gd name="connsiteX6" fmla="*/ 10532993 w 10685393"/>
              <a:gd name="connsiteY6" fmla="*/ 1611366 h 3226327"/>
              <a:gd name="connsiteX7" fmla="*/ 10676429 w 10685393"/>
              <a:gd name="connsiteY7" fmla="*/ 1727907 h 3226327"/>
              <a:gd name="connsiteX8" fmla="*/ 10685393 w 10685393"/>
              <a:gd name="connsiteY8" fmla="*/ 2936644 h 3226327"/>
              <a:gd name="connsiteX9" fmla="*/ 10405137 w 10685393"/>
              <a:gd name="connsiteY9" fmla="*/ 3216900 h 3226327"/>
              <a:gd name="connsiteX10" fmla="*/ 3276568 w 10685393"/>
              <a:gd name="connsiteY10" fmla="*/ 3226327 h 3226327"/>
              <a:gd name="connsiteX11" fmla="*/ 3043446 w 10685393"/>
              <a:gd name="connsiteY11" fmla="*/ 2983778 h 3226327"/>
              <a:gd name="connsiteX12" fmla="*/ 3034020 w 10685393"/>
              <a:gd name="connsiteY12" fmla="*/ 299110 h 3226327"/>
              <a:gd name="connsiteX0" fmla="*/ 0 w 7651373"/>
              <a:gd name="connsiteY0" fmla="*/ 299110 h 3226327"/>
              <a:gd name="connsiteX1" fmla="*/ 270828 w 7651373"/>
              <a:gd name="connsiteY1" fmla="*/ 9427 h 3226327"/>
              <a:gd name="connsiteX2" fmla="*/ 6967706 w 7651373"/>
              <a:gd name="connsiteY2" fmla="*/ 0 h 3226327"/>
              <a:gd name="connsiteX3" fmla="*/ 7149349 w 7651373"/>
              <a:gd name="connsiteY3" fmla="*/ 199573 h 3226327"/>
              <a:gd name="connsiteX4" fmla="*/ 7167280 w 7651373"/>
              <a:gd name="connsiteY4" fmla="*/ 1405178 h 3226327"/>
              <a:gd name="connsiteX5" fmla="*/ 7319678 w 7651373"/>
              <a:gd name="connsiteY5" fmla="*/ 1602403 h 3226327"/>
              <a:gd name="connsiteX6" fmla="*/ 7498973 w 7651373"/>
              <a:gd name="connsiteY6" fmla="*/ 1611366 h 3226327"/>
              <a:gd name="connsiteX7" fmla="*/ 7642409 w 7651373"/>
              <a:gd name="connsiteY7" fmla="*/ 1727907 h 3226327"/>
              <a:gd name="connsiteX8" fmla="*/ 7651373 w 7651373"/>
              <a:gd name="connsiteY8" fmla="*/ 2936644 h 3226327"/>
              <a:gd name="connsiteX9" fmla="*/ 7371117 w 7651373"/>
              <a:gd name="connsiteY9" fmla="*/ 3216900 h 3226327"/>
              <a:gd name="connsiteX10" fmla="*/ 242548 w 7651373"/>
              <a:gd name="connsiteY10" fmla="*/ 3226327 h 3226327"/>
              <a:gd name="connsiteX11" fmla="*/ 9426 w 7651373"/>
              <a:gd name="connsiteY11" fmla="*/ 2983778 h 3226327"/>
              <a:gd name="connsiteX12" fmla="*/ 0 w 7651373"/>
              <a:gd name="connsiteY12" fmla="*/ 299110 h 3226327"/>
              <a:gd name="connsiteX0" fmla="*/ 0 w 7660799"/>
              <a:gd name="connsiteY0" fmla="*/ 242549 h 3226327"/>
              <a:gd name="connsiteX1" fmla="*/ 280254 w 7660799"/>
              <a:gd name="connsiteY1" fmla="*/ 9427 h 3226327"/>
              <a:gd name="connsiteX2" fmla="*/ 6977132 w 7660799"/>
              <a:gd name="connsiteY2" fmla="*/ 0 h 3226327"/>
              <a:gd name="connsiteX3" fmla="*/ 7158775 w 7660799"/>
              <a:gd name="connsiteY3" fmla="*/ 199573 h 3226327"/>
              <a:gd name="connsiteX4" fmla="*/ 7176706 w 7660799"/>
              <a:gd name="connsiteY4" fmla="*/ 1405178 h 3226327"/>
              <a:gd name="connsiteX5" fmla="*/ 7329104 w 7660799"/>
              <a:gd name="connsiteY5" fmla="*/ 1602403 h 3226327"/>
              <a:gd name="connsiteX6" fmla="*/ 7508399 w 7660799"/>
              <a:gd name="connsiteY6" fmla="*/ 1611366 h 3226327"/>
              <a:gd name="connsiteX7" fmla="*/ 7651835 w 7660799"/>
              <a:gd name="connsiteY7" fmla="*/ 1727907 h 3226327"/>
              <a:gd name="connsiteX8" fmla="*/ 7660799 w 7660799"/>
              <a:gd name="connsiteY8" fmla="*/ 2936644 h 3226327"/>
              <a:gd name="connsiteX9" fmla="*/ 7380543 w 7660799"/>
              <a:gd name="connsiteY9" fmla="*/ 3216900 h 3226327"/>
              <a:gd name="connsiteX10" fmla="*/ 251974 w 7660799"/>
              <a:gd name="connsiteY10" fmla="*/ 3226327 h 3226327"/>
              <a:gd name="connsiteX11" fmla="*/ 18852 w 7660799"/>
              <a:gd name="connsiteY11" fmla="*/ 2983778 h 3226327"/>
              <a:gd name="connsiteX12" fmla="*/ 0 w 7660799"/>
              <a:gd name="connsiteY12" fmla="*/ 242549 h 3226327"/>
              <a:gd name="connsiteX0" fmla="*/ 0 w 7660799"/>
              <a:gd name="connsiteY0" fmla="*/ 242549 h 3226327"/>
              <a:gd name="connsiteX1" fmla="*/ 233120 w 7660799"/>
              <a:gd name="connsiteY1" fmla="*/ 18854 h 3226327"/>
              <a:gd name="connsiteX2" fmla="*/ 6977132 w 7660799"/>
              <a:gd name="connsiteY2" fmla="*/ 0 h 3226327"/>
              <a:gd name="connsiteX3" fmla="*/ 7158775 w 7660799"/>
              <a:gd name="connsiteY3" fmla="*/ 199573 h 3226327"/>
              <a:gd name="connsiteX4" fmla="*/ 7176706 w 7660799"/>
              <a:gd name="connsiteY4" fmla="*/ 1405178 h 3226327"/>
              <a:gd name="connsiteX5" fmla="*/ 7329104 w 7660799"/>
              <a:gd name="connsiteY5" fmla="*/ 1602403 h 3226327"/>
              <a:gd name="connsiteX6" fmla="*/ 7508399 w 7660799"/>
              <a:gd name="connsiteY6" fmla="*/ 1611366 h 3226327"/>
              <a:gd name="connsiteX7" fmla="*/ 7651835 w 7660799"/>
              <a:gd name="connsiteY7" fmla="*/ 1727907 h 3226327"/>
              <a:gd name="connsiteX8" fmla="*/ 7660799 w 7660799"/>
              <a:gd name="connsiteY8" fmla="*/ 2936644 h 3226327"/>
              <a:gd name="connsiteX9" fmla="*/ 7380543 w 7660799"/>
              <a:gd name="connsiteY9" fmla="*/ 3216900 h 3226327"/>
              <a:gd name="connsiteX10" fmla="*/ 251974 w 7660799"/>
              <a:gd name="connsiteY10" fmla="*/ 3226327 h 3226327"/>
              <a:gd name="connsiteX11" fmla="*/ 18852 w 7660799"/>
              <a:gd name="connsiteY11" fmla="*/ 2983778 h 3226327"/>
              <a:gd name="connsiteX12" fmla="*/ 0 w 7660799"/>
              <a:gd name="connsiteY12" fmla="*/ 242549 h 3226327"/>
              <a:gd name="connsiteX0" fmla="*/ 0 w 7652090"/>
              <a:gd name="connsiteY0" fmla="*/ 1540126 h 3226327"/>
              <a:gd name="connsiteX1" fmla="*/ 224411 w 7652090"/>
              <a:gd name="connsiteY1" fmla="*/ 18854 h 3226327"/>
              <a:gd name="connsiteX2" fmla="*/ 6968423 w 7652090"/>
              <a:gd name="connsiteY2" fmla="*/ 0 h 3226327"/>
              <a:gd name="connsiteX3" fmla="*/ 7150066 w 7652090"/>
              <a:gd name="connsiteY3" fmla="*/ 199573 h 3226327"/>
              <a:gd name="connsiteX4" fmla="*/ 7167997 w 7652090"/>
              <a:gd name="connsiteY4" fmla="*/ 1405178 h 3226327"/>
              <a:gd name="connsiteX5" fmla="*/ 7320395 w 7652090"/>
              <a:gd name="connsiteY5" fmla="*/ 1602403 h 3226327"/>
              <a:gd name="connsiteX6" fmla="*/ 7499690 w 7652090"/>
              <a:gd name="connsiteY6" fmla="*/ 1611366 h 3226327"/>
              <a:gd name="connsiteX7" fmla="*/ 7643126 w 7652090"/>
              <a:gd name="connsiteY7" fmla="*/ 1727907 h 3226327"/>
              <a:gd name="connsiteX8" fmla="*/ 7652090 w 7652090"/>
              <a:gd name="connsiteY8" fmla="*/ 2936644 h 3226327"/>
              <a:gd name="connsiteX9" fmla="*/ 7371834 w 7652090"/>
              <a:gd name="connsiteY9" fmla="*/ 3216900 h 3226327"/>
              <a:gd name="connsiteX10" fmla="*/ 243265 w 7652090"/>
              <a:gd name="connsiteY10" fmla="*/ 3226327 h 3226327"/>
              <a:gd name="connsiteX11" fmla="*/ 10143 w 7652090"/>
              <a:gd name="connsiteY11" fmla="*/ 2983778 h 3226327"/>
              <a:gd name="connsiteX12" fmla="*/ 0 w 7652090"/>
              <a:gd name="connsiteY12" fmla="*/ 1540126 h 3226327"/>
              <a:gd name="connsiteX0" fmla="*/ 0 w 7652090"/>
              <a:gd name="connsiteY0" fmla="*/ 1540126 h 3226327"/>
              <a:gd name="connsiteX1" fmla="*/ 259245 w 7652090"/>
              <a:gd name="connsiteY1" fmla="*/ 1359974 h 3226327"/>
              <a:gd name="connsiteX2" fmla="*/ 6968423 w 7652090"/>
              <a:gd name="connsiteY2" fmla="*/ 0 h 3226327"/>
              <a:gd name="connsiteX3" fmla="*/ 7150066 w 7652090"/>
              <a:gd name="connsiteY3" fmla="*/ 199573 h 3226327"/>
              <a:gd name="connsiteX4" fmla="*/ 7167997 w 7652090"/>
              <a:gd name="connsiteY4" fmla="*/ 1405178 h 3226327"/>
              <a:gd name="connsiteX5" fmla="*/ 7320395 w 7652090"/>
              <a:gd name="connsiteY5" fmla="*/ 1602403 h 3226327"/>
              <a:gd name="connsiteX6" fmla="*/ 7499690 w 7652090"/>
              <a:gd name="connsiteY6" fmla="*/ 1611366 h 3226327"/>
              <a:gd name="connsiteX7" fmla="*/ 7643126 w 7652090"/>
              <a:gd name="connsiteY7" fmla="*/ 1727907 h 3226327"/>
              <a:gd name="connsiteX8" fmla="*/ 7652090 w 7652090"/>
              <a:gd name="connsiteY8" fmla="*/ 2936644 h 3226327"/>
              <a:gd name="connsiteX9" fmla="*/ 7371834 w 7652090"/>
              <a:gd name="connsiteY9" fmla="*/ 3216900 h 3226327"/>
              <a:gd name="connsiteX10" fmla="*/ 243265 w 7652090"/>
              <a:gd name="connsiteY10" fmla="*/ 3226327 h 3226327"/>
              <a:gd name="connsiteX11" fmla="*/ 10143 w 7652090"/>
              <a:gd name="connsiteY11" fmla="*/ 2983778 h 3226327"/>
              <a:gd name="connsiteX12" fmla="*/ 0 w 7652090"/>
              <a:gd name="connsiteY12" fmla="*/ 1540126 h 3226327"/>
              <a:gd name="connsiteX0" fmla="*/ 0 w 7652090"/>
              <a:gd name="connsiteY0" fmla="*/ 1688172 h 3226327"/>
              <a:gd name="connsiteX1" fmla="*/ 259245 w 7652090"/>
              <a:gd name="connsiteY1" fmla="*/ 1359974 h 3226327"/>
              <a:gd name="connsiteX2" fmla="*/ 6968423 w 7652090"/>
              <a:gd name="connsiteY2" fmla="*/ 0 h 3226327"/>
              <a:gd name="connsiteX3" fmla="*/ 7150066 w 7652090"/>
              <a:gd name="connsiteY3" fmla="*/ 199573 h 3226327"/>
              <a:gd name="connsiteX4" fmla="*/ 7167997 w 7652090"/>
              <a:gd name="connsiteY4" fmla="*/ 1405178 h 3226327"/>
              <a:gd name="connsiteX5" fmla="*/ 7320395 w 7652090"/>
              <a:gd name="connsiteY5" fmla="*/ 1602403 h 3226327"/>
              <a:gd name="connsiteX6" fmla="*/ 7499690 w 7652090"/>
              <a:gd name="connsiteY6" fmla="*/ 1611366 h 3226327"/>
              <a:gd name="connsiteX7" fmla="*/ 7643126 w 7652090"/>
              <a:gd name="connsiteY7" fmla="*/ 1727907 h 3226327"/>
              <a:gd name="connsiteX8" fmla="*/ 7652090 w 7652090"/>
              <a:gd name="connsiteY8" fmla="*/ 2936644 h 3226327"/>
              <a:gd name="connsiteX9" fmla="*/ 7371834 w 7652090"/>
              <a:gd name="connsiteY9" fmla="*/ 3216900 h 3226327"/>
              <a:gd name="connsiteX10" fmla="*/ 243265 w 7652090"/>
              <a:gd name="connsiteY10" fmla="*/ 3226327 h 3226327"/>
              <a:gd name="connsiteX11" fmla="*/ 10143 w 7652090"/>
              <a:gd name="connsiteY11" fmla="*/ 2983778 h 3226327"/>
              <a:gd name="connsiteX12" fmla="*/ 0 w 7652090"/>
              <a:gd name="connsiteY12" fmla="*/ 1688172 h 3226327"/>
              <a:gd name="connsiteX0" fmla="*/ 0 w 7652090"/>
              <a:gd name="connsiteY0" fmla="*/ 1688172 h 3226327"/>
              <a:gd name="connsiteX1" fmla="*/ 259245 w 7652090"/>
              <a:gd name="connsiteY1" fmla="*/ 1464477 h 3226327"/>
              <a:gd name="connsiteX2" fmla="*/ 6968423 w 7652090"/>
              <a:gd name="connsiteY2" fmla="*/ 0 h 3226327"/>
              <a:gd name="connsiteX3" fmla="*/ 7150066 w 7652090"/>
              <a:gd name="connsiteY3" fmla="*/ 199573 h 3226327"/>
              <a:gd name="connsiteX4" fmla="*/ 7167997 w 7652090"/>
              <a:gd name="connsiteY4" fmla="*/ 1405178 h 3226327"/>
              <a:gd name="connsiteX5" fmla="*/ 7320395 w 7652090"/>
              <a:gd name="connsiteY5" fmla="*/ 1602403 h 3226327"/>
              <a:gd name="connsiteX6" fmla="*/ 7499690 w 7652090"/>
              <a:gd name="connsiteY6" fmla="*/ 1611366 h 3226327"/>
              <a:gd name="connsiteX7" fmla="*/ 7643126 w 7652090"/>
              <a:gd name="connsiteY7" fmla="*/ 1727907 h 3226327"/>
              <a:gd name="connsiteX8" fmla="*/ 7652090 w 7652090"/>
              <a:gd name="connsiteY8" fmla="*/ 2936644 h 3226327"/>
              <a:gd name="connsiteX9" fmla="*/ 7371834 w 7652090"/>
              <a:gd name="connsiteY9" fmla="*/ 3216900 h 3226327"/>
              <a:gd name="connsiteX10" fmla="*/ 243265 w 7652090"/>
              <a:gd name="connsiteY10" fmla="*/ 3226327 h 3226327"/>
              <a:gd name="connsiteX11" fmla="*/ 10143 w 7652090"/>
              <a:gd name="connsiteY11" fmla="*/ 2983778 h 3226327"/>
              <a:gd name="connsiteX12" fmla="*/ 0 w 7652090"/>
              <a:gd name="connsiteY12" fmla="*/ 1688172 h 3226327"/>
              <a:gd name="connsiteX0" fmla="*/ 0 w 7652090"/>
              <a:gd name="connsiteY0" fmla="*/ 1688172 h 3226327"/>
              <a:gd name="connsiteX1" fmla="*/ 259245 w 7652090"/>
              <a:gd name="connsiteY1" fmla="*/ 1464477 h 3226327"/>
              <a:gd name="connsiteX2" fmla="*/ 2834712 w 7652090"/>
              <a:gd name="connsiteY2" fmla="*/ 1365733 h 3226327"/>
              <a:gd name="connsiteX3" fmla="*/ 6968423 w 7652090"/>
              <a:gd name="connsiteY3" fmla="*/ 0 h 3226327"/>
              <a:gd name="connsiteX4" fmla="*/ 7150066 w 7652090"/>
              <a:gd name="connsiteY4" fmla="*/ 199573 h 3226327"/>
              <a:gd name="connsiteX5" fmla="*/ 7167997 w 7652090"/>
              <a:gd name="connsiteY5" fmla="*/ 1405178 h 3226327"/>
              <a:gd name="connsiteX6" fmla="*/ 7320395 w 7652090"/>
              <a:gd name="connsiteY6" fmla="*/ 1602403 h 3226327"/>
              <a:gd name="connsiteX7" fmla="*/ 7499690 w 7652090"/>
              <a:gd name="connsiteY7" fmla="*/ 1611366 h 3226327"/>
              <a:gd name="connsiteX8" fmla="*/ 7643126 w 7652090"/>
              <a:gd name="connsiteY8" fmla="*/ 1727907 h 3226327"/>
              <a:gd name="connsiteX9" fmla="*/ 7652090 w 7652090"/>
              <a:gd name="connsiteY9" fmla="*/ 2936644 h 3226327"/>
              <a:gd name="connsiteX10" fmla="*/ 7371834 w 7652090"/>
              <a:gd name="connsiteY10" fmla="*/ 3216900 h 3226327"/>
              <a:gd name="connsiteX11" fmla="*/ 243265 w 7652090"/>
              <a:gd name="connsiteY11" fmla="*/ 3226327 h 3226327"/>
              <a:gd name="connsiteX12" fmla="*/ 10143 w 7652090"/>
              <a:gd name="connsiteY12" fmla="*/ 2983778 h 3226327"/>
              <a:gd name="connsiteX13" fmla="*/ 0 w 7652090"/>
              <a:gd name="connsiteY13" fmla="*/ 1688172 h 3226327"/>
              <a:gd name="connsiteX0" fmla="*/ 0 w 7652090"/>
              <a:gd name="connsiteY0" fmla="*/ 1688172 h 3226327"/>
              <a:gd name="connsiteX1" fmla="*/ 259245 w 7652090"/>
              <a:gd name="connsiteY1" fmla="*/ 1464477 h 3226327"/>
              <a:gd name="connsiteX2" fmla="*/ 2834712 w 7652090"/>
              <a:gd name="connsiteY2" fmla="*/ 1365733 h 3226327"/>
              <a:gd name="connsiteX3" fmla="*/ 3078552 w 7652090"/>
              <a:gd name="connsiteY3" fmla="*/ 1235104 h 3226327"/>
              <a:gd name="connsiteX4" fmla="*/ 6968423 w 7652090"/>
              <a:gd name="connsiteY4" fmla="*/ 0 h 3226327"/>
              <a:gd name="connsiteX5" fmla="*/ 7150066 w 7652090"/>
              <a:gd name="connsiteY5" fmla="*/ 199573 h 3226327"/>
              <a:gd name="connsiteX6" fmla="*/ 7167997 w 7652090"/>
              <a:gd name="connsiteY6" fmla="*/ 1405178 h 3226327"/>
              <a:gd name="connsiteX7" fmla="*/ 7320395 w 7652090"/>
              <a:gd name="connsiteY7" fmla="*/ 1602403 h 3226327"/>
              <a:gd name="connsiteX8" fmla="*/ 7499690 w 7652090"/>
              <a:gd name="connsiteY8" fmla="*/ 1611366 h 3226327"/>
              <a:gd name="connsiteX9" fmla="*/ 7643126 w 7652090"/>
              <a:gd name="connsiteY9" fmla="*/ 1727907 h 3226327"/>
              <a:gd name="connsiteX10" fmla="*/ 7652090 w 7652090"/>
              <a:gd name="connsiteY10" fmla="*/ 2936644 h 3226327"/>
              <a:gd name="connsiteX11" fmla="*/ 7371834 w 7652090"/>
              <a:gd name="connsiteY11" fmla="*/ 3216900 h 3226327"/>
              <a:gd name="connsiteX12" fmla="*/ 243265 w 7652090"/>
              <a:gd name="connsiteY12" fmla="*/ 3226327 h 3226327"/>
              <a:gd name="connsiteX13" fmla="*/ 10143 w 7652090"/>
              <a:gd name="connsiteY13" fmla="*/ 2983778 h 3226327"/>
              <a:gd name="connsiteX14" fmla="*/ 0 w 7652090"/>
              <a:gd name="connsiteY14" fmla="*/ 1688172 h 3226327"/>
              <a:gd name="connsiteX0" fmla="*/ 0 w 7652090"/>
              <a:gd name="connsiteY0" fmla="*/ 1688172 h 3226327"/>
              <a:gd name="connsiteX1" fmla="*/ 259245 w 7652090"/>
              <a:gd name="connsiteY1" fmla="*/ 1464477 h 3226327"/>
              <a:gd name="connsiteX2" fmla="*/ 2834712 w 7652090"/>
              <a:gd name="connsiteY2" fmla="*/ 1365733 h 3226327"/>
              <a:gd name="connsiteX3" fmla="*/ 3078552 w 7652090"/>
              <a:gd name="connsiteY3" fmla="*/ 1235104 h 3226327"/>
              <a:gd name="connsiteX4" fmla="*/ 3104678 w 7652090"/>
              <a:gd name="connsiteY4" fmla="*/ 181367 h 3226327"/>
              <a:gd name="connsiteX5" fmla="*/ 6968423 w 7652090"/>
              <a:gd name="connsiteY5" fmla="*/ 0 h 3226327"/>
              <a:gd name="connsiteX6" fmla="*/ 7150066 w 7652090"/>
              <a:gd name="connsiteY6" fmla="*/ 199573 h 3226327"/>
              <a:gd name="connsiteX7" fmla="*/ 7167997 w 7652090"/>
              <a:gd name="connsiteY7" fmla="*/ 1405178 h 3226327"/>
              <a:gd name="connsiteX8" fmla="*/ 7320395 w 7652090"/>
              <a:gd name="connsiteY8" fmla="*/ 1602403 h 3226327"/>
              <a:gd name="connsiteX9" fmla="*/ 7499690 w 7652090"/>
              <a:gd name="connsiteY9" fmla="*/ 1611366 h 3226327"/>
              <a:gd name="connsiteX10" fmla="*/ 7643126 w 7652090"/>
              <a:gd name="connsiteY10" fmla="*/ 1727907 h 3226327"/>
              <a:gd name="connsiteX11" fmla="*/ 7652090 w 7652090"/>
              <a:gd name="connsiteY11" fmla="*/ 2936644 h 3226327"/>
              <a:gd name="connsiteX12" fmla="*/ 7371834 w 7652090"/>
              <a:gd name="connsiteY12" fmla="*/ 3216900 h 3226327"/>
              <a:gd name="connsiteX13" fmla="*/ 243265 w 7652090"/>
              <a:gd name="connsiteY13" fmla="*/ 3226327 h 3226327"/>
              <a:gd name="connsiteX14" fmla="*/ 10143 w 7652090"/>
              <a:gd name="connsiteY14" fmla="*/ 2983778 h 3226327"/>
              <a:gd name="connsiteX15" fmla="*/ 0 w 7652090"/>
              <a:gd name="connsiteY15" fmla="*/ 1688172 h 3226327"/>
              <a:gd name="connsiteX0" fmla="*/ 0 w 7652090"/>
              <a:gd name="connsiteY0" fmla="*/ 1688172 h 3226327"/>
              <a:gd name="connsiteX1" fmla="*/ 259245 w 7652090"/>
              <a:gd name="connsiteY1" fmla="*/ 1464477 h 3226327"/>
              <a:gd name="connsiteX2" fmla="*/ 2834712 w 7652090"/>
              <a:gd name="connsiteY2" fmla="*/ 1365733 h 3226327"/>
              <a:gd name="connsiteX3" fmla="*/ 3078552 w 7652090"/>
              <a:gd name="connsiteY3" fmla="*/ 1235104 h 3226327"/>
              <a:gd name="connsiteX4" fmla="*/ 3104678 w 7652090"/>
              <a:gd name="connsiteY4" fmla="*/ 181367 h 3226327"/>
              <a:gd name="connsiteX5" fmla="*/ 3479147 w 7652090"/>
              <a:gd name="connsiteY5" fmla="*/ 24613 h 3226327"/>
              <a:gd name="connsiteX6" fmla="*/ 6968423 w 7652090"/>
              <a:gd name="connsiteY6" fmla="*/ 0 h 3226327"/>
              <a:gd name="connsiteX7" fmla="*/ 7150066 w 7652090"/>
              <a:gd name="connsiteY7" fmla="*/ 199573 h 3226327"/>
              <a:gd name="connsiteX8" fmla="*/ 7167997 w 7652090"/>
              <a:gd name="connsiteY8" fmla="*/ 1405178 h 3226327"/>
              <a:gd name="connsiteX9" fmla="*/ 7320395 w 7652090"/>
              <a:gd name="connsiteY9" fmla="*/ 1602403 h 3226327"/>
              <a:gd name="connsiteX10" fmla="*/ 7499690 w 7652090"/>
              <a:gd name="connsiteY10" fmla="*/ 1611366 h 3226327"/>
              <a:gd name="connsiteX11" fmla="*/ 7643126 w 7652090"/>
              <a:gd name="connsiteY11" fmla="*/ 1727907 h 3226327"/>
              <a:gd name="connsiteX12" fmla="*/ 7652090 w 7652090"/>
              <a:gd name="connsiteY12" fmla="*/ 2936644 h 3226327"/>
              <a:gd name="connsiteX13" fmla="*/ 7371834 w 7652090"/>
              <a:gd name="connsiteY13" fmla="*/ 3216900 h 3226327"/>
              <a:gd name="connsiteX14" fmla="*/ 243265 w 7652090"/>
              <a:gd name="connsiteY14" fmla="*/ 3226327 h 3226327"/>
              <a:gd name="connsiteX15" fmla="*/ 10143 w 7652090"/>
              <a:gd name="connsiteY15" fmla="*/ 2983778 h 3226327"/>
              <a:gd name="connsiteX16" fmla="*/ 0 w 7652090"/>
              <a:gd name="connsiteY16" fmla="*/ 1688172 h 3226327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341120 h 3201714"/>
              <a:gd name="connsiteX3" fmla="*/ 3078552 w 7652090"/>
              <a:gd name="connsiteY3" fmla="*/ 1210491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573566 w 7652090"/>
              <a:gd name="connsiteY6" fmla="*/ 1513 h 3201714"/>
              <a:gd name="connsiteX7" fmla="*/ 7150066 w 7652090"/>
              <a:gd name="connsiteY7" fmla="*/ 174960 h 3201714"/>
              <a:gd name="connsiteX8" fmla="*/ 7167997 w 7652090"/>
              <a:gd name="connsiteY8" fmla="*/ 1380565 h 3201714"/>
              <a:gd name="connsiteX9" fmla="*/ 7320395 w 7652090"/>
              <a:gd name="connsiteY9" fmla="*/ 1577790 h 3201714"/>
              <a:gd name="connsiteX10" fmla="*/ 7499690 w 7652090"/>
              <a:gd name="connsiteY10" fmla="*/ 1586753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341120 h 3201714"/>
              <a:gd name="connsiteX3" fmla="*/ 3078552 w 7652090"/>
              <a:gd name="connsiteY3" fmla="*/ 1210491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573566 w 7652090"/>
              <a:gd name="connsiteY6" fmla="*/ 1513 h 3201714"/>
              <a:gd name="connsiteX7" fmla="*/ 4859712 w 7652090"/>
              <a:gd name="connsiteY7" fmla="*/ 218503 h 3201714"/>
              <a:gd name="connsiteX8" fmla="*/ 7167997 w 7652090"/>
              <a:gd name="connsiteY8" fmla="*/ 1380565 h 3201714"/>
              <a:gd name="connsiteX9" fmla="*/ 7320395 w 7652090"/>
              <a:gd name="connsiteY9" fmla="*/ 1577790 h 3201714"/>
              <a:gd name="connsiteX10" fmla="*/ 7499690 w 7652090"/>
              <a:gd name="connsiteY10" fmla="*/ 1586753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341120 h 3201714"/>
              <a:gd name="connsiteX3" fmla="*/ 3078552 w 7652090"/>
              <a:gd name="connsiteY3" fmla="*/ 1210491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859712 w 7652090"/>
              <a:gd name="connsiteY7" fmla="*/ 218503 h 3201714"/>
              <a:gd name="connsiteX8" fmla="*/ 7167997 w 7652090"/>
              <a:gd name="connsiteY8" fmla="*/ 1380565 h 3201714"/>
              <a:gd name="connsiteX9" fmla="*/ 7320395 w 7652090"/>
              <a:gd name="connsiteY9" fmla="*/ 1577790 h 3201714"/>
              <a:gd name="connsiteX10" fmla="*/ 7499690 w 7652090"/>
              <a:gd name="connsiteY10" fmla="*/ 1586753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341120 h 3201714"/>
              <a:gd name="connsiteX3" fmla="*/ 3078552 w 7652090"/>
              <a:gd name="connsiteY3" fmla="*/ 1210491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7167997 w 7652090"/>
              <a:gd name="connsiteY8" fmla="*/ 1380565 h 3201714"/>
              <a:gd name="connsiteX9" fmla="*/ 7320395 w 7652090"/>
              <a:gd name="connsiteY9" fmla="*/ 1577790 h 3201714"/>
              <a:gd name="connsiteX10" fmla="*/ 7499690 w 7652090"/>
              <a:gd name="connsiteY10" fmla="*/ 1586753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341120 h 3201714"/>
              <a:gd name="connsiteX3" fmla="*/ 3078552 w 7652090"/>
              <a:gd name="connsiteY3" fmla="*/ 1210491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7320395 w 7652090"/>
              <a:gd name="connsiteY9" fmla="*/ 1577790 h 3201714"/>
              <a:gd name="connsiteX10" fmla="*/ 7499690 w 7652090"/>
              <a:gd name="connsiteY10" fmla="*/ 1586753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341120 h 3201714"/>
              <a:gd name="connsiteX3" fmla="*/ 3078552 w 7652090"/>
              <a:gd name="connsiteY3" fmla="*/ 1210491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56166 w 7652090"/>
              <a:gd name="connsiteY9" fmla="*/ 1481996 h 3201714"/>
              <a:gd name="connsiteX10" fmla="*/ 7499690 w 7652090"/>
              <a:gd name="connsiteY10" fmla="*/ 1586753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341120 h 3201714"/>
              <a:gd name="connsiteX3" fmla="*/ 3078552 w 7652090"/>
              <a:gd name="connsiteY3" fmla="*/ 1210491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56166 w 7652090"/>
              <a:gd name="connsiteY9" fmla="*/ 1481996 h 3201714"/>
              <a:gd name="connsiteX10" fmla="*/ 7499690 w 7652090"/>
              <a:gd name="connsiteY10" fmla="*/ 1499668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341120 h 3201714"/>
              <a:gd name="connsiteX3" fmla="*/ 3078552 w 7652090"/>
              <a:gd name="connsiteY3" fmla="*/ 1210491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56166 w 7652090"/>
              <a:gd name="connsiteY9" fmla="*/ 1481996 h 3201714"/>
              <a:gd name="connsiteX10" fmla="*/ 7586776 w 7652090"/>
              <a:gd name="connsiteY10" fmla="*/ 1490960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341120 h 3201714"/>
              <a:gd name="connsiteX3" fmla="*/ 3078552 w 7652090"/>
              <a:gd name="connsiteY3" fmla="*/ 1210491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56166 w 7652090"/>
              <a:gd name="connsiteY9" fmla="*/ 1481996 h 3201714"/>
              <a:gd name="connsiteX10" fmla="*/ 7525816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341120 h 3201714"/>
              <a:gd name="connsiteX3" fmla="*/ 3078552 w 7652090"/>
              <a:gd name="connsiteY3" fmla="*/ 1210491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56166 w 7652090"/>
              <a:gd name="connsiteY9" fmla="*/ 1481996 h 3201714"/>
              <a:gd name="connsiteX10" fmla="*/ 7525816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341120 h 3201714"/>
              <a:gd name="connsiteX3" fmla="*/ 3078552 w 7652090"/>
              <a:gd name="connsiteY3" fmla="*/ 1210491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56166 w 7652090"/>
              <a:gd name="connsiteY9" fmla="*/ 1481996 h 3201714"/>
              <a:gd name="connsiteX10" fmla="*/ 7525816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341120 h 3201714"/>
              <a:gd name="connsiteX3" fmla="*/ 3078552 w 7652090"/>
              <a:gd name="connsiteY3" fmla="*/ 1210491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56166 w 7652090"/>
              <a:gd name="connsiteY9" fmla="*/ 1481996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341120 h 3201714"/>
              <a:gd name="connsiteX3" fmla="*/ 3078552 w 7652090"/>
              <a:gd name="connsiteY3" fmla="*/ 1210491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56166 w 7652090"/>
              <a:gd name="connsiteY9" fmla="*/ 1481996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341120 h 3201714"/>
              <a:gd name="connsiteX3" fmla="*/ 3078552 w 7652090"/>
              <a:gd name="connsiteY3" fmla="*/ 1210491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56166 w 7652090"/>
              <a:gd name="connsiteY9" fmla="*/ 1481996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341120 h 3201714"/>
              <a:gd name="connsiteX3" fmla="*/ 3078552 w 7652090"/>
              <a:gd name="connsiteY3" fmla="*/ 1210491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47457 w 7652090"/>
              <a:gd name="connsiteY9" fmla="*/ 1516831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341120 h 3201714"/>
              <a:gd name="connsiteX3" fmla="*/ 3078552 w 7652090"/>
              <a:gd name="connsiteY3" fmla="*/ 1210491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47457 w 7652090"/>
              <a:gd name="connsiteY9" fmla="*/ 1516831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341120 h 3201714"/>
              <a:gd name="connsiteX3" fmla="*/ 3078552 w 7652090"/>
              <a:gd name="connsiteY3" fmla="*/ 1210491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47457 w 7652090"/>
              <a:gd name="connsiteY9" fmla="*/ 1516831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341120 h 3201714"/>
              <a:gd name="connsiteX3" fmla="*/ 3078552 w 7652090"/>
              <a:gd name="connsiteY3" fmla="*/ 1210491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47457 w 7652090"/>
              <a:gd name="connsiteY9" fmla="*/ 1516831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471748 h 3201714"/>
              <a:gd name="connsiteX3" fmla="*/ 3078552 w 7652090"/>
              <a:gd name="connsiteY3" fmla="*/ 1210491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47457 w 7652090"/>
              <a:gd name="connsiteY9" fmla="*/ 1516831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471748 h 3201714"/>
              <a:gd name="connsiteX3" fmla="*/ 3078552 w 7652090"/>
              <a:gd name="connsiteY3" fmla="*/ 1280160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47457 w 7652090"/>
              <a:gd name="connsiteY9" fmla="*/ 1516831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471748 h 3201714"/>
              <a:gd name="connsiteX3" fmla="*/ 3078552 w 7652090"/>
              <a:gd name="connsiteY3" fmla="*/ 1280160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47457 w 7652090"/>
              <a:gd name="connsiteY9" fmla="*/ 1516831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471748 h 3201714"/>
              <a:gd name="connsiteX3" fmla="*/ 3078552 w 7652090"/>
              <a:gd name="connsiteY3" fmla="*/ 1280160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47457 w 7652090"/>
              <a:gd name="connsiteY9" fmla="*/ 1516831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471748 h 3201714"/>
              <a:gd name="connsiteX3" fmla="*/ 3078552 w 7652090"/>
              <a:gd name="connsiteY3" fmla="*/ 1280160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47457 w 7652090"/>
              <a:gd name="connsiteY9" fmla="*/ 1516831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59245 w 7652090"/>
              <a:gd name="connsiteY1" fmla="*/ 1439864 h 3201714"/>
              <a:gd name="connsiteX2" fmla="*/ 2834712 w 7652090"/>
              <a:gd name="connsiteY2" fmla="*/ 1471748 h 3201714"/>
              <a:gd name="connsiteX3" fmla="*/ 3078552 w 7652090"/>
              <a:gd name="connsiteY3" fmla="*/ 1280160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47457 w 7652090"/>
              <a:gd name="connsiteY9" fmla="*/ 1516831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94080 w 7652090"/>
              <a:gd name="connsiteY1" fmla="*/ 1509532 h 3201714"/>
              <a:gd name="connsiteX2" fmla="*/ 2834712 w 7652090"/>
              <a:gd name="connsiteY2" fmla="*/ 1471748 h 3201714"/>
              <a:gd name="connsiteX3" fmla="*/ 3078552 w 7652090"/>
              <a:gd name="connsiteY3" fmla="*/ 1280160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47457 w 7652090"/>
              <a:gd name="connsiteY9" fmla="*/ 1516831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663559 h 3201714"/>
              <a:gd name="connsiteX1" fmla="*/ 294080 w 7652090"/>
              <a:gd name="connsiteY1" fmla="*/ 1509532 h 3201714"/>
              <a:gd name="connsiteX2" fmla="*/ 2834712 w 7652090"/>
              <a:gd name="connsiteY2" fmla="*/ 1471748 h 3201714"/>
              <a:gd name="connsiteX3" fmla="*/ 3078552 w 7652090"/>
              <a:gd name="connsiteY3" fmla="*/ 1280160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47457 w 7652090"/>
              <a:gd name="connsiteY9" fmla="*/ 1516831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663559 h 3201714"/>
              <a:gd name="connsiteX0" fmla="*/ 0 w 7652090"/>
              <a:gd name="connsiteY0" fmla="*/ 1768062 h 3201714"/>
              <a:gd name="connsiteX1" fmla="*/ 294080 w 7652090"/>
              <a:gd name="connsiteY1" fmla="*/ 1509532 h 3201714"/>
              <a:gd name="connsiteX2" fmla="*/ 2834712 w 7652090"/>
              <a:gd name="connsiteY2" fmla="*/ 1471748 h 3201714"/>
              <a:gd name="connsiteX3" fmla="*/ 3078552 w 7652090"/>
              <a:gd name="connsiteY3" fmla="*/ 1280160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47457 w 7652090"/>
              <a:gd name="connsiteY9" fmla="*/ 1516831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768062 h 3201714"/>
              <a:gd name="connsiteX0" fmla="*/ 0 w 7652090"/>
              <a:gd name="connsiteY0" fmla="*/ 1768062 h 3201714"/>
              <a:gd name="connsiteX1" fmla="*/ 294080 w 7652090"/>
              <a:gd name="connsiteY1" fmla="*/ 1509532 h 3201714"/>
              <a:gd name="connsiteX2" fmla="*/ 2834712 w 7652090"/>
              <a:gd name="connsiteY2" fmla="*/ 1471748 h 3201714"/>
              <a:gd name="connsiteX3" fmla="*/ 3078552 w 7652090"/>
              <a:gd name="connsiteY3" fmla="*/ 1280160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47457 w 7652090"/>
              <a:gd name="connsiteY9" fmla="*/ 1516831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768062 h 3201714"/>
              <a:gd name="connsiteX0" fmla="*/ 0 w 7652090"/>
              <a:gd name="connsiteY0" fmla="*/ 1768062 h 3201714"/>
              <a:gd name="connsiteX1" fmla="*/ 294080 w 7652090"/>
              <a:gd name="connsiteY1" fmla="*/ 1509532 h 3201714"/>
              <a:gd name="connsiteX2" fmla="*/ 2834712 w 7652090"/>
              <a:gd name="connsiteY2" fmla="*/ 1471748 h 3201714"/>
              <a:gd name="connsiteX3" fmla="*/ 3078552 w 7652090"/>
              <a:gd name="connsiteY3" fmla="*/ 1280160 h 3201714"/>
              <a:gd name="connsiteX4" fmla="*/ 3104678 w 7652090"/>
              <a:gd name="connsiteY4" fmla="*/ 156754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47457 w 7652090"/>
              <a:gd name="connsiteY9" fmla="*/ 1516831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768062 h 3201714"/>
              <a:gd name="connsiteX0" fmla="*/ 0 w 7652090"/>
              <a:gd name="connsiteY0" fmla="*/ 1768062 h 3201714"/>
              <a:gd name="connsiteX1" fmla="*/ 294080 w 7652090"/>
              <a:gd name="connsiteY1" fmla="*/ 1509532 h 3201714"/>
              <a:gd name="connsiteX2" fmla="*/ 2834712 w 7652090"/>
              <a:gd name="connsiteY2" fmla="*/ 1471748 h 3201714"/>
              <a:gd name="connsiteX3" fmla="*/ 3078552 w 7652090"/>
              <a:gd name="connsiteY3" fmla="*/ 1280160 h 3201714"/>
              <a:gd name="connsiteX4" fmla="*/ 3061135 w 7652090"/>
              <a:gd name="connsiteY4" fmla="*/ 148046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47457 w 7652090"/>
              <a:gd name="connsiteY9" fmla="*/ 1516831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768062 h 3201714"/>
              <a:gd name="connsiteX0" fmla="*/ 0 w 7652090"/>
              <a:gd name="connsiteY0" fmla="*/ 1768062 h 3201714"/>
              <a:gd name="connsiteX1" fmla="*/ 294080 w 7652090"/>
              <a:gd name="connsiteY1" fmla="*/ 1509532 h 3201714"/>
              <a:gd name="connsiteX2" fmla="*/ 2834712 w 7652090"/>
              <a:gd name="connsiteY2" fmla="*/ 1471748 h 3201714"/>
              <a:gd name="connsiteX3" fmla="*/ 3078552 w 7652090"/>
              <a:gd name="connsiteY3" fmla="*/ 1280160 h 3201714"/>
              <a:gd name="connsiteX4" fmla="*/ 3061135 w 7652090"/>
              <a:gd name="connsiteY4" fmla="*/ 148046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47457 w 7652090"/>
              <a:gd name="connsiteY9" fmla="*/ 1516831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768062 h 3201714"/>
              <a:gd name="connsiteX0" fmla="*/ 0 w 7652090"/>
              <a:gd name="connsiteY0" fmla="*/ 1768062 h 3201714"/>
              <a:gd name="connsiteX1" fmla="*/ 294080 w 7652090"/>
              <a:gd name="connsiteY1" fmla="*/ 1509532 h 3201714"/>
              <a:gd name="connsiteX2" fmla="*/ 2834712 w 7652090"/>
              <a:gd name="connsiteY2" fmla="*/ 1471748 h 3201714"/>
              <a:gd name="connsiteX3" fmla="*/ 3078552 w 7652090"/>
              <a:gd name="connsiteY3" fmla="*/ 1280160 h 3201714"/>
              <a:gd name="connsiteX4" fmla="*/ 3061135 w 7652090"/>
              <a:gd name="connsiteY4" fmla="*/ 182881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47457 w 7652090"/>
              <a:gd name="connsiteY9" fmla="*/ 1516831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768062 h 3201714"/>
              <a:gd name="connsiteX0" fmla="*/ 0 w 7652090"/>
              <a:gd name="connsiteY0" fmla="*/ 1768062 h 3201714"/>
              <a:gd name="connsiteX1" fmla="*/ 294080 w 7652090"/>
              <a:gd name="connsiteY1" fmla="*/ 1509532 h 3201714"/>
              <a:gd name="connsiteX2" fmla="*/ 2834712 w 7652090"/>
              <a:gd name="connsiteY2" fmla="*/ 1471748 h 3201714"/>
              <a:gd name="connsiteX3" fmla="*/ 3078552 w 7652090"/>
              <a:gd name="connsiteY3" fmla="*/ 1280160 h 3201714"/>
              <a:gd name="connsiteX4" fmla="*/ 3061135 w 7652090"/>
              <a:gd name="connsiteY4" fmla="*/ 182881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47457 w 7652090"/>
              <a:gd name="connsiteY9" fmla="*/ 1516831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768062 h 3201714"/>
              <a:gd name="connsiteX0" fmla="*/ 0 w 7652090"/>
              <a:gd name="connsiteY0" fmla="*/ 1768062 h 3201714"/>
              <a:gd name="connsiteX1" fmla="*/ 294080 w 7652090"/>
              <a:gd name="connsiteY1" fmla="*/ 1509532 h 3201714"/>
              <a:gd name="connsiteX2" fmla="*/ 2834712 w 7652090"/>
              <a:gd name="connsiteY2" fmla="*/ 1471748 h 3201714"/>
              <a:gd name="connsiteX3" fmla="*/ 3078552 w 7652090"/>
              <a:gd name="connsiteY3" fmla="*/ 1280160 h 3201714"/>
              <a:gd name="connsiteX4" fmla="*/ 3061135 w 7652090"/>
              <a:gd name="connsiteY4" fmla="*/ 182881 h 3201714"/>
              <a:gd name="connsiteX5" fmla="*/ 3479147 w 7652090"/>
              <a:gd name="connsiteY5" fmla="*/ 0 h 3201714"/>
              <a:gd name="connsiteX6" fmla="*/ 4451646 w 7652090"/>
              <a:gd name="connsiteY6" fmla="*/ 1513 h 3201714"/>
              <a:gd name="connsiteX7" fmla="*/ 4763917 w 7652090"/>
              <a:gd name="connsiteY7" fmla="*/ 201085 h 3201714"/>
              <a:gd name="connsiteX8" fmla="*/ 4799265 w 7652090"/>
              <a:gd name="connsiteY8" fmla="*/ 1310896 h 3201714"/>
              <a:gd name="connsiteX9" fmla="*/ 5047457 w 7652090"/>
              <a:gd name="connsiteY9" fmla="*/ 1516831 h 3201714"/>
              <a:gd name="connsiteX10" fmla="*/ 7447439 w 7652090"/>
              <a:gd name="connsiteY10" fmla="*/ 1508377 h 3201714"/>
              <a:gd name="connsiteX11" fmla="*/ 7643126 w 7652090"/>
              <a:gd name="connsiteY11" fmla="*/ 1703294 h 3201714"/>
              <a:gd name="connsiteX12" fmla="*/ 7652090 w 7652090"/>
              <a:gd name="connsiteY12" fmla="*/ 2912031 h 3201714"/>
              <a:gd name="connsiteX13" fmla="*/ 7371834 w 7652090"/>
              <a:gd name="connsiteY13" fmla="*/ 3192287 h 3201714"/>
              <a:gd name="connsiteX14" fmla="*/ 243265 w 7652090"/>
              <a:gd name="connsiteY14" fmla="*/ 3201714 h 3201714"/>
              <a:gd name="connsiteX15" fmla="*/ 10143 w 7652090"/>
              <a:gd name="connsiteY15" fmla="*/ 2959165 h 3201714"/>
              <a:gd name="connsiteX16" fmla="*/ 0 w 7652090"/>
              <a:gd name="connsiteY16" fmla="*/ 1768062 h 3201714"/>
              <a:gd name="connsiteX0" fmla="*/ 0 w 7652090"/>
              <a:gd name="connsiteY0" fmla="*/ 1766549 h 3200201"/>
              <a:gd name="connsiteX1" fmla="*/ 294080 w 7652090"/>
              <a:gd name="connsiteY1" fmla="*/ 1508019 h 3200201"/>
              <a:gd name="connsiteX2" fmla="*/ 2834712 w 7652090"/>
              <a:gd name="connsiteY2" fmla="*/ 1470235 h 3200201"/>
              <a:gd name="connsiteX3" fmla="*/ 3078552 w 7652090"/>
              <a:gd name="connsiteY3" fmla="*/ 1278647 h 3200201"/>
              <a:gd name="connsiteX4" fmla="*/ 3061135 w 7652090"/>
              <a:gd name="connsiteY4" fmla="*/ 181368 h 3200201"/>
              <a:gd name="connsiteX5" fmla="*/ 3331102 w 7652090"/>
              <a:gd name="connsiteY5" fmla="*/ 7196 h 3200201"/>
              <a:gd name="connsiteX6" fmla="*/ 4451646 w 7652090"/>
              <a:gd name="connsiteY6" fmla="*/ 0 h 3200201"/>
              <a:gd name="connsiteX7" fmla="*/ 4763917 w 7652090"/>
              <a:gd name="connsiteY7" fmla="*/ 199572 h 3200201"/>
              <a:gd name="connsiteX8" fmla="*/ 4799265 w 7652090"/>
              <a:gd name="connsiteY8" fmla="*/ 1309383 h 3200201"/>
              <a:gd name="connsiteX9" fmla="*/ 5047457 w 7652090"/>
              <a:gd name="connsiteY9" fmla="*/ 1515318 h 3200201"/>
              <a:gd name="connsiteX10" fmla="*/ 7447439 w 7652090"/>
              <a:gd name="connsiteY10" fmla="*/ 1506864 h 3200201"/>
              <a:gd name="connsiteX11" fmla="*/ 7643126 w 7652090"/>
              <a:gd name="connsiteY11" fmla="*/ 1701781 h 3200201"/>
              <a:gd name="connsiteX12" fmla="*/ 7652090 w 7652090"/>
              <a:gd name="connsiteY12" fmla="*/ 2910518 h 3200201"/>
              <a:gd name="connsiteX13" fmla="*/ 7371834 w 7652090"/>
              <a:gd name="connsiteY13" fmla="*/ 3190774 h 3200201"/>
              <a:gd name="connsiteX14" fmla="*/ 243265 w 7652090"/>
              <a:gd name="connsiteY14" fmla="*/ 3200201 h 3200201"/>
              <a:gd name="connsiteX15" fmla="*/ 10143 w 7652090"/>
              <a:gd name="connsiteY15" fmla="*/ 2957652 h 3200201"/>
              <a:gd name="connsiteX16" fmla="*/ 0 w 7652090"/>
              <a:gd name="connsiteY16" fmla="*/ 1766549 h 3200201"/>
              <a:gd name="connsiteX0" fmla="*/ 0 w 7652090"/>
              <a:gd name="connsiteY0" fmla="*/ 1766549 h 3200201"/>
              <a:gd name="connsiteX1" fmla="*/ 294080 w 7652090"/>
              <a:gd name="connsiteY1" fmla="*/ 1508019 h 3200201"/>
              <a:gd name="connsiteX2" fmla="*/ 2834712 w 7652090"/>
              <a:gd name="connsiteY2" fmla="*/ 1470235 h 3200201"/>
              <a:gd name="connsiteX3" fmla="*/ 3078552 w 7652090"/>
              <a:gd name="connsiteY3" fmla="*/ 1278647 h 3200201"/>
              <a:gd name="connsiteX4" fmla="*/ 3061135 w 7652090"/>
              <a:gd name="connsiteY4" fmla="*/ 181368 h 3200201"/>
              <a:gd name="connsiteX5" fmla="*/ 3331102 w 7652090"/>
              <a:gd name="connsiteY5" fmla="*/ 7196 h 3200201"/>
              <a:gd name="connsiteX6" fmla="*/ 4451646 w 7652090"/>
              <a:gd name="connsiteY6" fmla="*/ 0 h 3200201"/>
              <a:gd name="connsiteX7" fmla="*/ 4763917 w 7652090"/>
              <a:gd name="connsiteY7" fmla="*/ 199572 h 3200201"/>
              <a:gd name="connsiteX8" fmla="*/ 4799265 w 7652090"/>
              <a:gd name="connsiteY8" fmla="*/ 1309383 h 3200201"/>
              <a:gd name="connsiteX9" fmla="*/ 5047457 w 7652090"/>
              <a:gd name="connsiteY9" fmla="*/ 1515318 h 3200201"/>
              <a:gd name="connsiteX10" fmla="*/ 7447439 w 7652090"/>
              <a:gd name="connsiteY10" fmla="*/ 1506864 h 3200201"/>
              <a:gd name="connsiteX11" fmla="*/ 7643126 w 7652090"/>
              <a:gd name="connsiteY11" fmla="*/ 1701781 h 3200201"/>
              <a:gd name="connsiteX12" fmla="*/ 7652090 w 7652090"/>
              <a:gd name="connsiteY12" fmla="*/ 2910518 h 3200201"/>
              <a:gd name="connsiteX13" fmla="*/ 7371834 w 7652090"/>
              <a:gd name="connsiteY13" fmla="*/ 3190774 h 3200201"/>
              <a:gd name="connsiteX14" fmla="*/ 243265 w 7652090"/>
              <a:gd name="connsiteY14" fmla="*/ 3200201 h 3200201"/>
              <a:gd name="connsiteX15" fmla="*/ 10143 w 7652090"/>
              <a:gd name="connsiteY15" fmla="*/ 2957652 h 3200201"/>
              <a:gd name="connsiteX16" fmla="*/ 0 w 7652090"/>
              <a:gd name="connsiteY16" fmla="*/ 1766549 h 3200201"/>
              <a:gd name="connsiteX0" fmla="*/ 0 w 7652090"/>
              <a:gd name="connsiteY0" fmla="*/ 1766549 h 3200201"/>
              <a:gd name="connsiteX1" fmla="*/ 294080 w 7652090"/>
              <a:gd name="connsiteY1" fmla="*/ 1508019 h 3200201"/>
              <a:gd name="connsiteX2" fmla="*/ 2834712 w 7652090"/>
              <a:gd name="connsiteY2" fmla="*/ 1470235 h 3200201"/>
              <a:gd name="connsiteX3" fmla="*/ 3078552 w 7652090"/>
              <a:gd name="connsiteY3" fmla="*/ 1278647 h 3200201"/>
              <a:gd name="connsiteX4" fmla="*/ 3061135 w 7652090"/>
              <a:gd name="connsiteY4" fmla="*/ 233620 h 3200201"/>
              <a:gd name="connsiteX5" fmla="*/ 3331102 w 7652090"/>
              <a:gd name="connsiteY5" fmla="*/ 7196 h 3200201"/>
              <a:gd name="connsiteX6" fmla="*/ 4451646 w 7652090"/>
              <a:gd name="connsiteY6" fmla="*/ 0 h 3200201"/>
              <a:gd name="connsiteX7" fmla="*/ 4763917 w 7652090"/>
              <a:gd name="connsiteY7" fmla="*/ 199572 h 3200201"/>
              <a:gd name="connsiteX8" fmla="*/ 4799265 w 7652090"/>
              <a:gd name="connsiteY8" fmla="*/ 1309383 h 3200201"/>
              <a:gd name="connsiteX9" fmla="*/ 5047457 w 7652090"/>
              <a:gd name="connsiteY9" fmla="*/ 1515318 h 3200201"/>
              <a:gd name="connsiteX10" fmla="*/ 7447439 w 7652090"/>
              <a:gd name="connsiteY10" fmla="*/ 1506864 h 3200201"/>
              <a:gd name="connsiteX11" fmla="*/ 7643126 w 7652090"/>
              <a:gd name="connsiteY11" fmla="*/ 1701781 h 3200201"/>
              <a:gd name="connsiteX12" fmla="*/ 7652090 w 7652090"/>
              <a:gd name="connsiteY12" fmla="*/ 2910518 h 3200201"/>
              <a:gd name="connsiteX13" fmla="*/ 7371834 w 7652090"/>
              <a:gd name="connsiteY13" fmla="*/ 3190774 h 3200201"/>
              <a:gd name="connsiteX14" fmla="*/ 243265 w 7652090"/>
              <a:gd name="connsiteY14" fmla="*/ 3200201 h 3200201"/>
              <a:gd name="connsiteX15" fmla="*/ 10143 w 7652090"/>
              <a:gd name="connsiteY15" fmla="*/ 2957652 h 3200201"/>
              <a:gd name="connsiteX16" fmla="*/ 0 w 7652090"/>
              <a:gd name="connsiteY16" fmla="*/ 1766549 h 3200201"/>
              <a:gd name="connsiteX0" fmla="*/ 0 w 7652090"/>
              <a:gd name="connsiteY0" fmla="*/ 1766549 h 3200201"/>
              <a:gd name="connsiteX1" fmla="*/ 294080 w 7652090"/>
              <a:gd name="connsiteY1" fmla="*/ 1508019 h 3200201"/>
              <a:gd name="connsiteX2" fmla="*/ 2834712 w 7652090"/>
              <a:gd name="connsiteY2" fmla="*/ 1470235 h 3200201"/>
              <a:gd name="connsiteX3" fmla="*/ 3078552 w 7652090"/>
              <a:gd name="connsiteY3" fmla="*/ 1278647 h 3200201"/>
              <a:gd name="connsiteX4" fmla="*/ 3061135 w 7652090"/>
              <a:gd name="connsiteY4" fmla="*/ 233620 h 3200201"/>
              <a:gd name="connsiteX5" fmla="*/ 3331102 w 7652090"/>
              <a:gd name="connsiteY5" fmla="*/ 7196 h 3200201"/>
              <a:gd name="connsiteX6" fmla="*/ 4451646 w 7652090"/>
              <a:gd name="connsiteY6" fmla="*/ 0 h 3200201"/>
              <a:gd name="connsiteX7" fmla="*/ 4763917 w 7652090"/>
              <a:gd name="connsiteY7" fmla="*/ 199572 h 3200201"/>
              <a:gd name="connsiteX8" fmla="*/ 4799265 w 7652090"/>
              <a:gd name="connsiteY8" fmla="*/ 1309383 h 3200201"/>
              <a:gd name="connsiteX9" fmla="*/ 5047457 w 7652090"/>
              <a:gd name="connsiteY9" fmla="*/ 1515318 h 3200201"/>
              <a:gd name="connsiteX10" fmla="*/ 7447439 w 7652090"/>
              <a:gd name="connsiteY10" fmla="*/ 1506864 h 3200201"/>
              <a:gd name="connsiteX11" fmla="*/ 7643126 w 7652090"/>
              <a:gd name="connsiteY11" fmla="*/ 1701781 h 3200201"/>
              <a:gd name="connsiteX12" fmla="*/ 7652090 w 7652090"/>
              <a:gd name="connsiteY12" fmla="*/ 2910518 h 3200201"/>
              <a:gd name="connsiteX13" fmla="*/ 7371834 w 7652090"/>
              <a:gd name="connsiteY13" fmla="*/ 3190774 h 3200201"/>
              <a:gd name="connsiteX14" fmla="*/ 243265 w 7652090"/>
              <a:gd name="connsiteY14" fmla="*/ 3200201 h 3200201"/>
              <a:gd name="connsiteX15" fmla="*/ 10143 w 7652090"/>
              <a:gd name="connsiteY15" fmla="*/ 2957652 h 3200201"/>
              <a:gd name="connsiteX16" fmla="*/ 0 w 7652090"/>
              <a:gd name="connsiteY16" fmla="*/ 1766549 h 3200201"/>
              <a:gd name="connsiteX0" fmla="*/ 0 w 7652090"/>
              <a:gd name="connsiteY0" fmla="*/ 1766549 h 3200201"/>
              <a:gd name="connsiteX1" fmla="*/ 294080 w 7652090"/>
              <a:gd name="connsiteY1" fmla="*/ 1508019 h 3200201"/>
              <a:gd name="connsiteX2" fmla="*/ 2834712 w 7652090"/>
              <a:gd name="connsiteY2" fmla="*/ 1496360 h 3200201"/>
              <a:gd name="connsiteX3" fmla="*/ 3078552 w 7652090"/>
              <a:gd name="connsiteY3" fmla="*/ 1278647 h 3200201"/>
              <a:gd name="connsiteX4" fmla="*/ 3061135 w 7652090"/>
              <a:gd name="connsiteY4" fmla="*/ 233620 h 3200201"/>
              <a:gd name="connsiteX5" fmla="*/ 3331102 w 7652090"/>
              <a:gd name="connsiteY5" fmla="*/ 7196 h 3200201"/>
              <a:gd name="connsiteX6" fmla="*/ 4451646 w 7652090"/>
              <a:gd name="connsiteY6" fmla="*/ 0 h 3200201"/>
              <a:gd name="connsiteX7" fmla="*/ 4763917 w 7652090"/>
              <a:gd name="connsiteY7" fmla="*/ 199572 h 3200201"/>
              <a:gd name="connsiteX8" fmla="*/ 4799265 w 7652090"/>
              <a:gd name="connsiteY8" fmla="*/ 1309383 h 3200201"/>
              <a:gd name="connsiteX9" fmla="*/ 5047457 w 7652090"/>
              <a:gd name="connsiteY9" fmla="*/ 1515318 h 3200201"/>
              <a:gd name="connsiteX10" fmla="*/ 7447439 w 7652090"/>
              <a:gd name="connsiteY10" fmla="*/ 1506864 h 3200201"/>
              <a:gd name="connsiteX11" fmla="*/ 7643126 w 7652090"/>
              <a:gd name="connsiteY11" fmla="*/ 1701781 h 3200201"/>
              <a:gd name="connsiteX12" fmla="*/ 7652090 w 7652090"/>
              <a:gd name="connsiteY12" fmla="*/ 2910518 h 3200201"/>
              <a:gd name="connsiteX13" fmla="*/ 7371834 w 7652090"/>
              <a:gd name="connsiteY13" fmla="*/ 3190774 h 3200201"/>
              <a:gd name="connsiteX14" fmla="*/ 243265 w 7652090"/>
              <a:gd name="connsiteY14" fmla="*/ 3200201 h 3200201"/>
              <a:gd name="connsiteX15" fmla="*/ 10143 w 7652090"/>
              <a:gd name="connsiteY15" fmla="*/ 2957652 h 3200201"/>
              <a:gd name="connsiteX16" fmla="*/ 0 w 7652090"/>
              <a:gd name="connsiteY16" fmla="*/ 1766549 h 3200201"/>
              <a:gd name="connsiteX0" fmla="*/ 0 w 7652090"/>
              <a:gd name="connsiteY0" fmla="*/ 1766549 h 3200201"/>
              <a:gd name="connsiteX1" fmla="*/ 294080 w 7652090"/>
              <a:gd name="connsiteY1" fmla="*/ 1508019 h 3200201"/>
              <a:gd name="connsiteX2" fmla="*/ 2834712 w 7652090"/>
              <a:gd name="connsiteY2" fmla="*/ 1496360 h 3200201"/>
              <a:gd name="connsiteX3" fmla="*/ 3078552 w 7652090"/>
              <a:gd name="connsiteY3" fmla="*/ 1278647 h 3200201"/>
              <a:gd name="connsiteX4" fmla="*/ 3061135 w 7652090"/>
              <a:gd name="connsiteY4" fmla="*/ 233620 h 3200201"/>
              <a:gd name="connsiteX5" fmla="*/ 3331102 w 7652090"/>
              <a:gd name="connsiteY5" fmla="*/ 7196 h 3200201"/>
              <a:gd name="connsiteX6" fmla="*/ 4451646 w 7652090"/>
              <a:gd name="connsiteY6" fmla="*/ 0 h 3200201"/>
              <a:gd name="connsiteX7" fmla="*/ 4763917 w 7652090"/>
              <a:gd name="connsiteY7" fmla="*/ 199572 h 3200201"/>
              <a:gd name="connsiteX8" fmla="*/ 4799265 w 7652090"/>
              <a:gd name="connsiteY8" fmla="*/ 1309383 h 3200201"/>
              <a:gd name="connsiteX9" fmla="*/ 5047457 w 7652090"/>
              <a:gd name="connsiteY9" fmla="*/ 1515318 h 3200201"/>
              <a:gd name="connsiteX10" fmla="*/ 7447439 w 7652090"/>
              <a:gd name="connsiteY10" fmla="*/ 1506864 h 3200201"/>
              <a:gd name="connsiteX11" fmla="*/ 7643126 w 7652090"/>
              <a:gd name="connsiteY11" fmla="*/ 1701781 h 3200201"/>
              <a:gd name="connsiteX12" fmla="*/ 7652090 w 7652090"/>
              <a:gd name="connsiteY12" fmla="*/ 2910518 h 3200201"/>
              <a:gd name="connsiteX13" fmla="*/ 7489944 w 7652090"/>
              <a:gd name="connsiteY13" fmla="*/ 3183154 h 3200201"/>
              <a:gd name="connsiteX14" fmla="*/ 243265 w 7652090"/>
              <a:gd name="connsiteY14" fmla="*/ 3200201 h 3200201"/>
              <a:gd name="connsiteX15" fmla="*/ 10143 w 7652090"/>
              <a:gd name="connsiteY15" fmla="*/ 2957652 h 3200201"/>
              <a:gd name="connsiteX16" fmla="*/ 0 w 7652090"/>
              <a:gd name="connsiteY16" fmla="*/ 1766549 h 3200201"/>
              <a:gd name="connsiteX0" fmla="*/ 0 w 7724480"/>
              <a:gd name="connsiteY0" fmla="*/ 1766549 h 3200201"/>
              <a:gd name="connsiteX1" fmla="*/ 294080 w 7724480"/>
              <a:gd name="connsiteY1" fmla="*/ 1508019 h 3200201"/>
              <a:gd name="connsiteX2" fmla="*/ 2834712 w 7724480"/>
              <a:gd name="connsiteY2" fmla="*/ 1496360 h 3200201"/>
              <a:gd name="connsiteX3" fmla="*/ 3078552 w 7724480"/>
              <a:gd name="connsiteY3" fmla="*/ 1278647 h 3200201"/>
              <a:gd name="connsiteX4" fmla="*/ 3061135 w 7724480"/>
              <a:gd name="connsiteY4" fmla="*/ 233620 h 3200201"/>
              <a:gd name="connsiteX5" fmla="*/ 3331102 w 7724480"/>
              <a:gd name="connsiteY5" fmla="*/ 7196 h 3200201"/>
              <a:gd name="connsiteX6" fmla="*/ 4451646 w 7724480"/>
              <a:gd name="connsiteY6" fmla="*/ 0 h 3200201"/>
              <a:gd name="connsiteX7" fmla="*/ 4763917 w 7724480"/>
              <a:gd name="connsiteY7" fmla="*/ 199572 h 3200201"/>
              <a:gd name="connsiteX8" fmla="*/ 4799265 w 7724480"/>
              <a:gd name="connsiteY8" fmla="*/ 1309383 h 3200201"/>
              <a:gd name="connsiteX9" fmla="*/ 5047457 w 7724480"/>
              <a:gd name="connsiteY9" fmla="*/ 1515318 h 3200201"/>
              <a:gd name="connsiteX10" fmla="*/ 7447439 w 7724480"/>
              <a:gd name="connsiteY10" fmla="*/ 1506864 h 3200201"/>
              <a:gd name="connsiteX11" fmla="*/ 7643126 w 7724480"/>
              <a:gd name="connsiteY11" fmla="*/ 1701781 h 3200201"/>
              <a:gd name="connsiteX12" fmla="*/ 7724480 w 7724480"/>
              <a:gd name="connsiteY12" fmla="*/ 2910518 h 3200201"/>
              <a:gd name="connsiteX13" fmla="*/ 7489944 w 7724480"/>
              <a:gd name="connsiteY13" fmla="*/ 3183154 h 3200201"/>
              <a:gd name="connsiteX14" fmla="*/ 243265 w 7724480"/>
              <a:gd name="connsiteY14" fmla="*/ 3200201 h 3200201"/>
              <a:gd name="connsiteX15" fmla="*/ 10143 w 7724480"/>
              <a:gd name="connsiteY15" fmla="*/ 2957652 h 3200201"/>
              <a:gd name="connsiteX16" fmla="*/ 0 w 7724480"/>
              <a:gd name="connsiteY16" fmla="*/ 1766549 h 3200201"/>
              <a:gd name="connsiteX0" fmla="*/ 0 w 7724480"/>
              <a:gd name="connsiteY0" fmla="*/ 1766549 h 3200201"/>
              <a:gd name="connsiteX1" fmla="*/ 294080 w 7724480"/>
              <a:gd name="connsiteY1" fmla="*/ 1508019 h 3200201"/>
              <a:gd name="connsiteX2" fmla="*/ 2834712 w 7724480"/>
              <a:gd name="connsiteY2" fmla="*/ 1496360 h 3200201"/>
              <a:gd name="connsiteX3" fmla="*/ 3078552 w 7724480"/>
              <a:gd name="connsiteY3" fmla="*/ 1278647 h 3200201"/>
              <a:gd name="connsiteX4" fmla="*/ 3061135 w 7724480"/>
              <a:gd name="connsiteY4" fmla="*/ 233620 h 3200201"/>
              <a:gd name="connsiteX5" fmla="*/ 3331102 w 7724480"/>
              <a:gd name="connsiteY5" fmla="*/ 7196 h 3200201"/>
              <a:gd name="connsiteX6" fmla="*/ 4451646 w 7724480"/>
              <a:gd name="connsiteY6" fmla="*/ 0 h 3200201"/>
              <a:gd name="connsiteX7" fmla="*/ 4763917 w 7724480"/>
              <a:gd name="connsiteY7" fmla="*/ 199572 h 3200201"/>
              <a:gd name="connsiteX8" fmla="*/ 4799265 w 7724480"/>
              <a:gd name="connsiteY8" fmla="*/ 1309383 h 3200201"/>
              <a:gd name="connsiteX9" fmla="*/ 5047457 w 7724480"/>
              <a:gd name="connsiteY9" fmla="*/ 1515318 h 3200201"/>
              <a:gd name="connsiteX10" fmla="*/ 7447439 w 7724480"/>
              <a:gd name="connsiteY10" fmla="*/ 1506864 h 3200201"/>
              <a:gd name="connsiteX11" fmla="*/ 7723136 w 7724480"/>
              <a:gd name="connsiteY11" fmla="*/ 1701781 h 3200201"/>
              <a:gd name="connsiteX12" fmla="*/ 7724480 w 7724480"/>
              <a:gd name="connsiteY12" fmla="*/ 2910518 h 3200201"/>
              <a:gd name="connsiteX13" fmla="*/ 7489944 w 7724480"/>
              <a:gd name="connsiteY13" fmla="*/ 3183154 h 3200201"/>
              <a:gd name="connsiteX14" fmla="*/ 243265 w 7724480"/>
              <a:gd name="connsiteY14" fmla="*/ 3200201 h 3200201"/>
              <a:gd name="connsiteX15" fmla="*/ 10143 w 7724480"/>
              <a:gd name="connsiteY15" fmla="*/ 2957652 h 3200201"/>
              <a:gd name="connsiteX16" fmla="*/ 0 w 7724480"/>
              <a:gd name="connsiteY16" fmla="*/ 1766549 h 3200201"/>
              <a:gd name="connsiteX0" fmla="*/ 0 w 7724480"/>
              <a:gd name="connsiteY0" fmla="*/ 1766549 h 3200201"/>
              <a:gd name="connsiteX1" fmla="*/ 294080 w 7724480"/>
              <a:gd name="connsiteY1" fmla="*/ 1508019 h 3200201"/>
              <a:gd name="connsiteX2" fmla="*/ 2834712 w 7724480"/>
              <a:gd name="connsiteY2" fmla="*/ 1496360 h 3200201"/>
              <a:gd name="connsiteX3" fmla="*/ 3078552 w 7724480"/>
              <a:gd name="connsiteY3" fmla="*/ 1278647 h 3200201"/>
              <a:gd name="connsiteX4" fmla="*/ 3061135 w 7724480"/>
              <a:gd name="connsiteY4" fmla="*/ 233620 h 3200201"/>
              <a:gd name="connsiteX5" fmla="*/ 3331102 w 7724480"/>
              <a:gd name="connsiteY5" fmla="*/ 7196 h 3200201"/>
              <a:gd name="connsiteX6" fmla="*/ 4451646 w 7724480"/>
              <a:gd name="connsiteY6" fmla="*/ 0 h 3200201"/>
              <a:gd name="connsiteX7" fmla="*/ 4763917 w 7724480"/>
              <a:gd name="connsiteY7" fmla="*/ 199572 h 3200201"/>
              <a:gd name="connsiteX8" fmla="*/ 4799265 w 7724480"/>
              <a:gd name="connsiteY8" fmla="*/ 1309383 h 3200201"/>
              <a:gd name="connsiteX9" fmla="*/ 5047457 w 7724480"/>
              <a:gd name="connsiteY9" fmla="*/ 1515318 h 3200201"/>
              <a:gd name="connsiteX10" fmla="*/ 7447439 w 7724480"/>
              <a:gd name="connsiteY10" fmla="*/ 1506864 h 3200201"/>
              <a:gd name="connsiteX11" fmla="*/ 7723136 w 7724480"/>
              <a:gd name="connsiteY11" fmla="*/ 1755121 h 3200201"/>
              <a:gd name="connsiteX12" fmla="*/ 7724480 w 7724480"/>
              <a:gd name="connsiteY12" fmla="*/ 2910518 h 3200201"/>
              <a:gd name="connsiteX13" fmla="*/ 7489944 w 7724480"/>
              <a:gd name="connsiteY13" fmla="*/ 3183154 h 3200201"/>
              <a:gd name="connsiteX14" fmla="*/ 243265 w 7724480"/>
              <a:gd name="connsiteY14" fmla="*/ 3200201 h 3200201"/>
              <a:gd name="connsiteX15" fmla="*/ 10143 w 7724480"/>
              <a:gd name="connsiteY15" fmla="*/ 2957652 h 3200201"/>
              <a:gd name="connsiteX16" fmla="*/ 0 w 7724480"/>
              <a:gd name="connsiteY16" fmla="*/ 1766549 h 3200201"/>
              <a:gd name="connsiteX0" fmla="*/ 0 w 7724480"/>
              <a:gd name="connsiteY0" fmla="*/ 1766549 h 3200201"/>
              <a:gd name="connsiteX1" fmla="*/ 294080 w 7724480"/>
              <a:gd name="connsiteY1" fmla="*/ 1508019 h 3200201"/>
              <a:gd name="connsiteX2" fmla="*/ 2834712 w 7724480"/>
              <a:gd name="connsiteY2" fmla="*/ 1496360 h 3200201"/>
              <a:gd name="connsiteX3" fmla="*/ 3078552 w 7724480"/>
              <a:gd name="connsiteY3" fmla="*/ 1278647 h 3200201"/>
              <a:gd name="connsiteX4" fmla="*/ 3061135 w 7724480"/>
              <a:gd name="connsiteY4" fmla="*/ 233620 h 3200201"/>
              <a:gd name="connsiteX5" fmla="*/ 3331102 w 7724480"/>
              <a:gd name="connsiteY5" fmla="*/ 7196 h 3200201"/>
              <a:gd name="connsiteX6" fmla="*/ 4451646 w 7724480"/>
              <a:gd name="connsiteY6" fmla="*/ 0 h 3200201"/>
              <a:gd name="connsiteX7" fmla="*/ 4763917 w 7724480"/>
              <a:gd name="connsiteY7" fmla="*/ 199572 h 3200201"/>
              <a:gd name="connsiteX8" fmla="*/ 4799265 w 7724480"/>
              <a:gd name="connsiteY8" fmla="*/ 1309383 h 3200201"/>
              <a:gd name="connsiteX9" fmla="*/ 5047457 w 7724480"/>
              <a:gd name="connsiteY9" fmla="*/ 1515318 h 3200201"/>
              <a:gd name="connsiteX10" fmla="*/ 7447439 w 7724480"/>
              <a:gd name="connsiteY10" fmla="*/ 1560204 h 3200201"/>
              <a:gd name="connsiteX11" fmla="*/ 7723136 w 7724480"/>
              <a:gd name="connsiteY11" fmla="*/ 1755121 h 3200201"/>
              <a:gd name="connsiteX12" fmla="*/ 7724480 w 7724480"/>
              <a:gd name="connsiteY12" fmla="*/ 2910518 h 3200201"/>
              <a:gd name="connsiteX13" fmla="*/ 7489944 w 7724480"/>
              <a:gd name="connsiteY13" fmla="*/ 3183154 h 3200201"/>
              <a:gd name="connsiteX14" fmla="*/ 243265 w 7724480"/>
              <a:gd name="connsiteY14" fmla="*/ 3200201 h 3200201"/>
              <a:gd name="connsiteX15" fmla="*/ 10143 w 7724480"/>
              <a:gd name="connsiteY15" fmla="*/ 2957652 h 3200201"/>
              <a:gd name="connsiteX16" fmla="*/ 0 w 7724480"/>
              <a:gd name="connsiteY16" fmla="*/ 1766549 h 3200201"/>
              <a:gd name="connsiteX0" fmla="*/ 0 w 7724480"/>
              <a:gd name="connsiteY0" fmla="*/ 1766549 h 3200201"/>
              <a:gd name="connsiteX1" fmla="*/ 294080 w 7724480"/>
              <a:gd name="connsiteY1" fmla="*/ 1508019 h 3200201"/>
              <a:gd name="connsiteX2" fmla="*/ 2834712 w 7724480"/>
              <a:gd name="connsiteY2" fmla="*/ 1496360 h 3200201"/>
              <a:gd name="connsiteX3" fmla="*/ 3078552 w 7724480"/>
              <a:gd name="connsiteY3" fmla="*/ 1278647 h 3200201"/>
              <a:gd name="connsiteX4" fmla="*/ 3061135 w 7724480"/>
              <a:gd name="connsiteY4" fmla="*/ 233620 h 3200201"/>
              <a:gd name="connsiteX5" fmla="*/ 3331102 w 7724480"/>
              <a:gd name="connsiteY5" fmla="*/ 7196 h 3200201"/>
              <a:gd name="connsiteX6" fmla="*/ 4451646 w 7724480"/>
              <a:gd name="connsiteY6" fmla="*/ 0 h 3200201"/>
              <a:gd name="connsiteX7" fmla="*/ 4763917 w 7724480"/>
              <a:gd name="connsiteY7" fmla="*/ 199572 h 3200201"/>
              <a:gd name="connsiteX8" fmla="*/ 4799265 w 7724480"/>
              <a:gd name="connsiteY8" fmla="*/ 1309383 h 3200201"/>
              <a:gd name="connsiteX9" fmla="*/ 5043647 w 7724480"/>
              <a:gd name="connsiteY9" fmla="*/ 1568658 h 3200201"/>
              <a:gd name="connsiteX10" fmla="*/ 7447439 w 7724480"/>
              <a:gd name="connsiteY10" fmla="*/ 1560204 h 3200201"/>
              <a:gd name="connsiteX11" fmla="*/ 7723136 w 7724480"/>
              <a:gd name="connsiteY11" fmla="*/ 1755121 h 3200201"/>
              <a:gd name="connsiteX12" fmla="*/ 7724480 w 7724480"/>
              <a:gd name="connsiteY12" fmla="*/ 2910518 h 3200201"/>
              <a:gd name="connsiteX13" fmla="*/ 7489944 w 7724480"/>
              <a:gd name="connsiteY13" fmla="*/ 3183154 h 3200201"/>
              <a:gd name="connsiteX14" fmla="*/ 243265 w 7724480"/>
              <a:gd name="connsiteY14" fmla="*/ 3200201 h 3200201"/>
              <a:gd name="connsiteX15" fmla="*/ 10143 w 7724480"/>
              <a:gd name="connsiteY15" fmla="*/ 2957652 h 3200201"/>
              <a:gd name="connsiteX16" fmla="*/ 0 w 7724480"/>
              <a:gd name="connsiteY16" fmla="*/ 1766549 h 3200201"/>
              <a:gd name="connsiteX0" fmla="*/ 0 w 7724480"/>
              <a:gd name="connsiteY0" fmla="*/ 1766549 h 3200201"/>
              <a:gd name="connsiteX1" fmla="*/ 294080 w 7724480"/>
              <a:gd name="connsiteY1" fmla="*/ 1508019 h 3200201"/>
              <a:gd name="connsiteX2" fmla="*/ 2834712 w 7724480"/>
              <a:gd name="connsiteY2" fmla="*/ 1496360 h 3200201"/>
              <a:gd name="connsiteX3" fmla="*/ 3078552 w 7724480"/>
              <a:gd name="connsiteY3" fmla="*/ 1278647 h 3200201"/>
              <a:gd name="connsiteX4" fmla="*/ 3061135 w 7724480"/>
              <a:gd name="connsiteY4" fmla="*/ 233620 h 3200201"/>
              <a:gd name="connsiteX5" fmla="*/ 3331102 w 7724480"/>
              <a:gd name="connsiteY5" fmla="*/ 7196 h 3200201"/>
              <a:gd name="connsiteX6" fmla="*/ 4451646 w 7724480"/>
              <a:gd name="connsiteY6" fmla="*/ 0 h 3200201"/>
              <a:gd name="connsiteX7" fmla="*/ 4763917 w 7724480"/>
              <a:gd name="connsiteY7" fmla="*/ 199572 h 3200201"/>
              <a:gd name="connsiteX8" fmla="*/ 4799265 w 7724480"/>
              <a:gd name="connsiteY8" fmla="*/ 1309383 h 3200201"/>
              <a:gd name="connsiteX9" fmla="*/ 5043647 w 7724480"/>
              <a:gd name="connsiteY9" fmla="*/ 1561038 h 3200201"/>
              <a:gd name="connsiteX10" fmla="*/ 7447439 w 7724480"/>
              <a:gd name="connsiteY10" fmla="*/ 1560204 h 3200201"/>
              <a:gd name="connsiteX11" fmla="*/ 7723136 w 7724480"/>
              <a:gd name="connsiteY11" fmla="*/ 1755121 h 3200201"/>
              <a:gd name="connsiteX12" fmla="*/ 7724480 w 7724480"/>
              <a:gd name="connsiteY12" fmla="*/ 2910518 h 3200201"/>
              <a:gd name="connsiteX13" fmla="*/ 7489944 w 7724480"/>
              <a:gd name="connsiteY13" fmla="*/ 3183154 h 3200201"/>
              <a:gd name="connsiteX14" fmla="*/ 243265 w 7724480"/>
              <a:gd name="connsiteY14" fmla="*/ 3200201 h 3200201"/>
              <a:gd name="connsiteX15" fmla="*/ 10143 w 7724480"/>
              <a:gd name="connsiteY15" fmla="*/ 2957652 h 3200201"/>
              <a:gd name="connsiteX16" fmla="*/ 0 w 7724480"/>
              <a:gd name="connsiteY16" fmla="*/ 1766549 h 3200201"/>
              <a:gd name="connsiteX0" fmla="*/ 32614 w 7757094"/>
              <a:gd name="connsiteY0" fmla="*/ 1766549 h 3200201"/>
              <a:gd name="connsiteX1" fmla="*/ 326694 w 7757094"/>
              <a:gd name="connsiteY1" fmla="*/ 1508019 h 3200201"/>
              <a:gd name="connsiteX2" fmla="*/ 2859706 w 7757094"/>
              <a:gd name="connsiteY2" fmla="*/ 1557320 h 3200201"/>
              <a:gd name="connsiteX3" fmla="*/ 3111166 w 7757094"/>
              <a:gd name="connsiteY3" fmla="*/ 1278647 h 3200201"/>
              <a:gd name="connsiteX4" fmla="*/ 3093749 w 7757094"/>
              <a:gd name="connsiteY4" fmla="*/ 233620 h 3200201"/>
              <a:gd name="connsiteX5" fmla="*/ 3363716 w 7757094"/>
              <a:gd name="connsiteY5" fmla="*/ 7196 h 3200201"/>
              <a:gd name="connsiteX6" fmla="*/ 4484260 w 7757094"/>
              <a:gd name="connsiteY6" fmla="*/ 0 h 3200201"/>
              <a:gd name="connsiteX7" fmla="*/ 4796531 w 7757094"/>
              <a:gd name="connsiteY7" fmla="*/ 199572 h 3200201"/>
              <a:gd name="connsiteX8" fmla="*/ 4831879 w 7757094"/>
              <a:gd name="connsiteY8" fmla="*/ 1309383 h 3200201"/>
              <a:gd name="connsiteX9" fmla="*/ 5076261 w 7757094"/>
              <a:gd name="connsiteY9" fmla="*/ 1561038 h 3200201"/>
              <a:gd name="connsiteX10" fmla="*/ 7480053 w 7757094"/>
              <a:gd name="connsiteY10" fmla="*/ 1560204 h 3200201"/>
              <a:gd name="connsiteX11" fmla="*/ 7755750 w 7757094"/>
              <a:gd name="connsiteY11" fmla="*/ 1755121 h 3200201"/>
              <a:gd name="connsiteX12" fmla="*/ 7757094 w 7757094"/>
              <a:gd name="connsiteY12" fmla="*/ 2910518 h 3200201"/>
              <a:gd name="connsiteX13" fmla="*/ 7522558 w 7757094"/>
              <a:gd name="connsiteY13" fmla="*/ 3183154 h 3200201"/>
              <a:gd name="connsiteX14" fmla="*/ 275879 w 7757094"/>
              <a:gd name="connsiteY14" fmla="*/ 3200201 h 3200201"/>
              <a:gd name="connsiteX15" fmla="*/ 42757 w 7757094"/>
              <a:gd name="connsiteY15" fmla="*/ 2957652 h 3200201"/>
              <a:gd name="connsiteX16" fmla="*/ 32614 w 7757094"/>
              <a:gd name="connsiteY16" fmla="*/ 1766549 h 3200201"/>
              <a:gd name="connsiteX0" fmla="*/ 29670 w 7754150"/>
              <a:gd name="connsiteY0" fmla="*/ 1766549 h 3200201"/>
              <a:gd name="connsiteX1" fmla="*/ 331370 w 7754150"/>
              <a:gd name="connsiteY1" fmla="*/ 1561359 h 3200201"/>
              <a:gd name="connsiteX2" fmla="*/ 2856762 w 7754150"/>
              <a:gd name="connsiteY2" fmla="*/ 1557320 h 3200201"/>
              <a:gd name="connsiteX3" fmla="*/ 3108222 w 7754150"/>
              <a:gd name="connsiteY3" fmla="*/ 1278647 h 3200201"/>
              <a:gd name="connsiteX4" fmla="*/ 3090805 w 7754150"/>
              <a:gd name="connsiteY4" fmla="*/ 233620 h 3200201"/>
              <a:gd name="connsiteX5" fmla="*/ 3360772 w 7754150"/>
              <a:gd name="connsiteY5" fmla="*/ 7196 h 3200201"/>
              <a:gd name="connsiteX6" fmla="*/ 4481316 w 7754150"/>
              <a:gd name="connsiteY6" fmla="*/ 0 h 3200201"/>
              <a:gd name="connsiteX7" fmla="*/ 4793587 w 7754150"/>
              <a:gd name="connsiteY7" fmla="*/ 199572 h 3200201"/>
              <a:gd name="connsiteX8" fmla="*/ 4828935 w 7754150"/>
              <a:gd name="connsiteY8" fmla="*/ 1309383 h 3200201"/>
              <a:gd name="connsiteX9" fmla="*/ 5073317 w 7754150"/>
              <a:gd name="connsiteY9" fmla="*/ 1561038 h 3200201"/>
              <a:gd name="connsiteX10" fmla="*/ 7477109 w 7754150"/>
              <a:gd name="connsiteY10" fmla="*/ 1560204 h 3200201"/>
              <a:gd name="connsiteX11" fmla="*/ 7752806 w 7754150"/>
              <a:gd name="connsiteY11" fmla="*/ 1755121 h 3200201"/>
              <a:gd name="connsiteX12" fmla="*/ 7754150 w 7754150"/>
              <a:gd name="connsiteY12" fmla="*/ 2910518 h 3200201"/>
              <a:gd name="connsiteX13" fmla="*/ 7519614 w 7754150"/>
              <a:gd name="connsiteY13" fmla="*/ 3183154 h 3200201"/>
              <a:gd name="connsiteX14" fmla="*/ 272935 w 7754150"/>
              <a:gd name="connsiteY14" fmla="*/ 3200201 h 3200201"/>
              <a:gd name="connsiteX15" fmla="*/ 39813 w 7754150"/>
              <a:gd name="connsiteY15" fmla="*/ 2957652 h 3200201"/>
              <a:gd name="connsiteX16" fmla="*/ 29670 w 7754150"/>
              <a:gd name="connsiteY16" fmla="*/ 1766549 h 3200201"/>
              <a:gd name="connsiteX0" fmla="*/ 0 w 7724480"/>
              <a:gd name="connsiteY0" fmla="*/ 1766549 h 3200201"/>
              <a:gd name="connsiteX1" fmla="*/ 301700 w 7724480"/>
              <a:gd name="connsiteY1" fmla="*/ 1561359 h 3200201"/>
              <a:gd name="connsiteX2" fmla="*/ 2827092 w 7724480"/>
              <a:gd name="connsiteY2" fmla="*/ 1557320 h 3200201"/>
              <a:gd name="connsiteX3" fmla="*/ 3078552 w 7724480"/>
              <a:gd name="connsiteY3" fmla="*/ 1278647 h 3200201"/>
              <a:gd name="connsiteX4" fmla="*/ 3061135 w 7724480"/>
              <a:gd name="connsiteY4" fmla="*/ 233620 h 3200201"/>
              <a:gd name="connsiteX5" fmla="*/ 3331102 w 7724480"/>
              <a:gd name="connsiteY5" fmla="*/ 7196 h 3200201"/>
              <a:gd name="connsiteX6" fmla="*/ 4451646 w 7724480"/>
              <a:gd name="connsiteY6" fmla="*/ 0 h 3200201"/>
              <a:gd name="connsiteX7" fmla="*/ 4763917 w 7724480"/>
              <a:gd name="connsiteY7" fmla="*/ 199572 h 3200201"/>
              <a:gd name="connsiteX8" fmla="*/ 4799265 w 7724480"/>
              <a:gd name="connsiteY8" fmla="*/ 1309383 h 3200201"/>
              <a:gd name="connsiteX9" fmla="*/ 5043647 w 7724480"/>
              <a:gd name="connsiteY9" fmla="*/ 1561038 h 3200201"/>
              <a:gd name="connsiteX10" fmla="*/ 7447439 w 7724480"/>
              <a:gd name="connsiteY10" fmla="*/ 1560204 h 3200201"/>
              <a:gd name="connsiteX11" fmla="*/ 7723136 w 7724480"/>
              <a:gd name="connsiteY11" fmla="*/ 1755121 h 3200201"/>
              <a:gd name="connsiteX12" fmla="*/ 7724480 w 7724480"/>
              <a:gd name="connsiteY12" fmla="*/ 2910518 h 3200201"/>
              <a:gd name="connsiteX13" fmla="*/ 7489944 w 7724480"/>
              <a:gd name="connsiteY13" fmla="*/ 3183154 h 3200201"/>
              <a:gd name="connsiteX14" fmla="*/ 243265 w 7724480"/>
              <a:gd name="connsiteY14" fmla="*/ 3200201 h 3200201"/>
              <a:gd name="connsiteX15" fmla="*/ 10143 w 7724480"/>
              <a:gd name="connsiteY15" fmla="*/ 2957652 h 3200201"/>
              <a:gd name="connsiteX16" fmla="*/ 0 w 7724480"/>
              <a:gd name="connsiteY16" fmla="*/ 1766549 h 3200201"/>
              <a:gd name="connsiteX0" fmla="*/ 0 w 7724480"/>
              <a:gd name="connsiteY0" fmla="*/ 1766549 h 3200201"/>
              <a:gd name="connsiteX1" fmla="*/ 301700 w 7724480"/>
              <a:gd name="connsiteY1" fmla="*/ 1561359 h 3200201"/>
              <a:gd name="connsiteX2" fmla="*/ 2827092 w 7724480"/>
              <a:gd name="connsiteY2" fmla="*/ 1557320 h 3200201"/>
              <a:gd name="connsiteX3" fmla="*/ 3078552 w 7724480"/>
              <a:gd name="connsiteY3" fmla="*/ 1278647 h 3200201"/>
              <a:gd name="connsiteX4" fmla="*/ 3061135 w 7724480"/>
              <a:gd name="connsiteY4" fmla="*/ 233620 h 3200201"/>
              <a:gd name="connsiteX5" fmla="*/ 3331102 w 7724480"/>
              <a:gd name="connsiteY5" fmla="*/ 7196 h 3200201"/>
              <a:gd name="connsiteX6" fmla="*/ 4451646 w 7724480"/>
              <a:gd name="connsiteY6" fmla="*/ 0 h 3200201"/>
              <a:gd name="connsiteX7" fmla="*/ 4763917 w 7724480"/>
              <a:gd name="connsiteY7" fmla="*/ 199572 h 3200201"/>
              <a:gd name="connsiteX8" fmla="*/ 4799265 w 7724480"/>
              <a:gd name="connsiteY8" fmla="*/ 1309383 h 3200201"/>
              <a:gd name="connsiteX9" fmla="*/ 5043647 w 7724480"/>
              <a:gd name="connsiteY9" fmla="*/ 1561038 h 3200201"/>
              <a:gd name="connsiteX10" fmla="*/ 7447439 w 7724480"/>
              <a:gd name="connsiteY10" fmla="*/ 1560204 h 3200201"/>
              <a:gd name="connsiteX11" fmla="*/ 7723136 w 7724480"/>
              <a:gd name="connsiteY11" fmla="*/ 1755121 h 3200201"/>
              <a:gd name="connsiteX12" fmla="*/ 7724480 w 7724480"/>
              <a:gd name="connsiteY12" fmla="*/ 2910518 h 3200201"/>
              <a:gd name="connsiteX13" fmla="*/ 7489944 w 7724480"/>
              <a:gd name="connsiteY13" fmla="*/ 3183154 h 3200201"/>
              <a:gd name="connsiteX14" fmla="*/ 243265 w 7724480"/>
              <a:gd name="connsiteY14" fmla="*/ 3200201 h 3200201"/>
              <a:gd name="connsiteX15" fmla="*/ 10143 w 7724480"/>
              <a:gd name="connsiteY15" fmla="*/ 2957652 h 3200201"/>
              <a:gd name="connsiteX16" fmla="*/ 0 w 7724480"/>
              <a:gd name="connsiteY16" fmla="*/ 1766549 h 3200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724480" h="3200201">
                <a:moveTo>
                  <a:pt x="0" y="1766549"/>
                </a:moveTo>
                <a:cubicBezTo>
                  <a:pt x="0" y="1611768"/>
                  <a:pt x="70548" y="1561940"/>
                  <a:pt x="301700" y="1561359"/>
                </a:cubicBezTo>
                <a:lnTo>
                  <a:pt x="2827092" y="1557320"/>
                </a:lnTo>
                <a:cubicBezTo>
                  <a:pt x="3030292" y="1560224"/>
                  <a:pt x="3075649" y="1449915"/>
                  <a:pt x="3078552" y="1278647"/>
                </a:cubicBezTo>
                <a:cubicBezTo>
                  <a:pt x="3066941" y="381664"/>
                  <a:pt x="3064038" y="1008682"/>
                  <a:pt x="3061135" y="233620"/>
                </a:cubicBezTo>
                <a:cubicBezTo>
                  <a:pt x="3069844" y="21711"/>
                  <a:pt x="3043719" y="10098"/>
                  <a:pt x="3331102" y="7196"/>
                </a:cubicBezTo>
                <a:lnTo>
                  <a:pt x="4451646" y="0"/>
                </a:lnTo>
                <a:cubicBezTo>
                  <a:pt x="4606427" y="0"/>
                  <a:pt x="4763917" y="44791"/>
                  <a:pt x="4763917" y="199572"/>
                </a:cubicBezTo>
                <a:cubicBezTo>
                  <a:pt x="4793799" y="616381"/>
                  <a:pt x="4787312" y="883609"/>
                  <a:pt x="4799265" y="1309383"/>
                </a:cubicBezTo>
                <a:cubicBezTo>
                  <a:pt x="4807974" y="1447269"/>
                  <a:pt x="4867684" y="1555062"/>
                  <a:pt x="5043647" y="1561038"/>
                </a:cubicBezTo>
                <a:lnTo>
                  <a:pt x="7447439" y="1560204"/>
                </a:lnTo>
                <a:cubicBezTo>
                  <a:pt x="7613157" y="1552264"/>
                  <a:pt x="7722880" y="1597599"/>
                  <a:pt x="7723136" y="1755121"/>
                </a:cubicBezTo>
                <a:lnTo>
                  <a:pt x="7724480" y="2910518"/>
                </a:lnTo>
                <a:cubicBezTo>
                  <a:pt x="7724480" y="3065299"/>
                  <a:pt x="7644725" y="3183154"/>
                  <a:pt x="7489944" y="3183154"/>
                </a:cubicBezTo>
                <a:lnTo>
                  <a:pt x="243265" y="3200201"/>
                </a:lnTo>
                <a:cubicBezTo>
                  <a:pt x="88484" y="3200201"/>
                  <a:pt x="10143" y="3112433"/>
                  <a:pt x="10143" y="2957652"/>
                </a:cubicBezTo>
                <a:cubicBezTo>
                  <a:pt x="3859" y="2043909"/>
                  <a:pt x="6284" y="2680292"/>
                  <a:pt x="0" y="1766549"/>
                </a:cubicBezTo>
                <a:close/>
              </a:path>
            </a:pathLst>
          </a:custGeom>
          <a:solidFill>
            <a:srgbClr val="6AB232">
              <a:alpha val="40000"/>
            </a:srgbClr>
          </a:solidFill>
          <a:ln w="38100">
            <a:solidFill>
              <a:srgbClr val="6AB23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Rounded Rectangle 110"/>
          <p:cNvSpPr/>
          <p:nvPr/>
        </p:nvSpPr>
        <p:spPr>
          <a:xfrm flipV="1">
            <a:off x="6561479" y="5094958"/>
            <a:ext cx="5585957" cy="1702777"/>
          </a:xfrm>
          <a:custGeom>
            <a:avLst/>
            <a:gdLst>
              <a:gd name="connsiteX0" fmla="*/ 0 w 10936941"/>
              <a:gd name="connsiteY0" fmla="*/ 142862 h 1639825"/>
              <a:gd name="connsiteX1" fmla="*/ 142862 w 10936941"/>
              <a:gd name="connsiteY1" fmla="*/ 0 h 1639825"/>
              <a:gd name="connsiteX2" fmla="*/ 10794079 w 10936941"/>
              <a:gd name="connsiteY2" fmla="*/ 0 h 1639825"/>
              <a:gd name="connsiteX3" fmla="*/ 10936941 w 10936941"/>
              <a:gd name="connsiteY3" fmla="*/ 142862 h 1639825"/>
              <a:gd name="connsiteX4" fmla="*/ 10936941 w 10936941"/>
              <a:gd name="connsiteY4" fmla="*/ 1496963 h 1639825"/>
              <a:gd name="connsiteX5" fmla="*/ 10794079 w 10936941"/>
              <a:gd name="connsiteY5" fmla="*/ 1639825 h 1639825"/>
              <a:gd name="connsiteX6" fmla="*/ 142862 w 10936941"/>
              <a:gd name="connsiteY6" fmla="*/ 1639825 h 1639825"/>
              <a:gd name="connsiteX7" fmla="*/ 0 w 10936941"/>
              <a:gd name="connsiteY7" fmla="*/ 1496963 h 1639825"/>
              <a:gd name="connsiteX8" fmla="*/ 0 w 10936941"/>
              <a:gd name="connsiteY8" fmla="*/ 142862 h 1639825"/>
              <a:gd name="connsiteX0" fmla="*/ 0 w 10936941"/>
              <a:gd name="connsiteY0" fmla="*/ 142862 h 4921620"/>
              <a:gd name="connsiteX1" fmla="*/ 142862 w 10936941"/>
              <a:gd name="connsiteY1" fmla="*/ 0 h 4921620"/>
              <a:gd name="connsiteX2" fmla="*/ 10794079 w 10936941"/>
              <a:gd name="connsiteY2" fmla="*/ 0 h 4921620"/>
              <a:gd name="connsiteX3" fmla="*/ 10936941 w 10936941"/>
              <a:gd name="connsiteY3" fmla="*/ 142862 h 4921620"/>
              <a:gd name="connsiteX4" fmla="*/ 10936941 w 10936941"/>
              <a:gd name="connsiteY4" fmla="*/ 1496963 h 4921620"/>
              <a:gd name="connsiteX5" fmla="*/ 10794079 w 10936941"/>
              <a:gd name="connsiteY5" fmla="*/ 1639825 h 4921620"/>
              <a:gd name="connsiteX6" fmla="*/ 9457766 w 10936941"/>
              <a:gd name="connsiteY6" fmla="*/ 4921620 h 4921620"/>
              <a:gd name="connsiteX7" fmla="*/ 142862 w 10936941"/>
              <a:gd name="connsiteY7" fmla="*/ 1639825 h 4921620"/>
              <a:gd name="connsiteX8" fmla="*/ 0 w 10936941"/>
              <a:gd name="connsiteY8" fmla="*/ 1496963 h 4921620"/>
              <a:gd name="connsiteX9" fmla="*/ 0 w 10936941"/>
              <a:gd name="connsiteY9" fmla="*/ 142862 h 4921620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142862 w 10936941"/>
              <a:gd name="connsiteY8" fmla="*/ 1639825 h 5216432"/>
              <a:gd name="connsiteX9" fmla="*/ 0 w 10936941"/>
              <a:gd name="connsiteY9" fmla="*/ 1496963 h 5216432"/>
              <a:gd name="connsiteX10" fmla="*/ 0 w 10936941"/>
              <a:gd name="connsiteY10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690848 w 10936941"/>
              <a:gd name="connsiteY8" fmla="*/ 1685361 h 5216432"/>
              <a:gd name="connsiteX9" fmla="*/ 142862 w 10936941"/>
              <a:gd name="connsiteY9" fmla="*/ 1639825 h 5216432"/>
              <a:gd name="connsiteX10" fmla="*/ 0 w 10936941"/>
              <a:gd name="connsiteY10" fmla="*/ 1496963 h 5216432"/>
              <a:gd name="connsiteX11" fmla="*/ 0 w 10936941"/>
              <a:gd name="connsiteY11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825318 w 10936941"/>
              <a:gd name="connsiteY8" fmla="*/ 1855690 h 5216432"/>
              <a:gd name="connsiteX9" fmla="*/ 9690848 w 10936941"/>
              <a:gd name="connsiteY9" fmla="*/ 1685361 h 5216432"/>
              <a:gd name="connsiteX10" fmla="*/ 142862 w 10936941"/>
              <a:gd name="connsiteY10" fmla="*/ 1639825 h 5216432"/>
              <a:gd name="connsiteX11" fmla="*/ 0 w 10936941"/>
              <a:gd name="connsiteY11" fmla="*/ 1496963 h 5216432"/>
              <a:gd name="connsiteX12" fmla="*/ 0 w 10936941"/>
              <a:gd name="connsiteY12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825318 w 10936941"/>
              <a:gd name="connsiteY8" fmla="*/ 1855690 h 5216432"/>
              <a:gd name="connsiteX9" fmla="*/ 9690848 w 10936941"/>
              <a:gd name="connsiteY9" fmla="*/ 1685361 h 5216432"/>
              <a:gd name="connsiteX10" fmla="*/ 142862 w 10936941"/>
              <a:gd name="connsiteY10" fmla="*/ 1639825 h 5216432"/>
              <a:gd name="connsiteX11" fmla="*/ 0 w 10936941"/>
              <a:gd name="connsiteY11" fmla="*/ 1496963 h 5216432"/>
              <a:gd name="connsiteX12" fmla="*/ 0 w 10936941"/>
              <a:gd name="connsiteY12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825318 w 10936941"/>
              <a:gd name="connsiteY8" fmla="*/ 1855690 h 5216432"/>
              <a:gd name="connsiteX9" fmla="*/ 9690848 w 10936941"/>
              <a:gd name="connsiteY9" fmla="*/ 1685361 h 5216432"/>
              <a:gd name="connsiteX10" fmla="*/ 142862 w 10936941"/>
              <a:gd name="connsiteY10" fmla="*/ 1639825 h 5216432"/>
              <a:gd name="connsiteX11" fmla="*/ 0 w 10936941"/>
              <a:gd name="connsiteY11" fmla="*/ 1496963 h 5216432"/>
              <a:gd name="connsiteX12" fmla="*/ 0 w 10936941"/>
              <a:gd name="connsiteY12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825318 w 10936941"/>
              <a:gd name="connsiteY8" fmla="*/ 1855690 h 5216432"/>
              <a:gd name="connsiteX9" fmla="*/ 9690848 w 10936941"/>
              <a:gd name="connsiteY9" fmla="*/ 1685361 h 5216432"/>
              <a:gd name="connsiteX10" fmla="*/ 142862 w 10936941"/>
              <a:gd name="connsiteY10" fmla="*/ 1639825 h 5216432"/>
              <a:gd name="connsiteX11" fmla="*/ 0 w 10936941"/>
              <a:gd name="connsiteY11" fmla="*/ 1496963 h 5216432"/>
              <a:gd name="connsiteX12" fmla="*/ 0 w 10936941"/>
              <a:gd name="connsiteY12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825318 w 10936941"/>
              <a:gd name="connsiteY8" fmla="*/ 1855690 h 5216432"/>
              <a:gd name="connsiteX9" fmla="*/ 9690848 w 10936941"/>
              <a:gd name="connsiteY9" fmla="*/ 1685361 h 5216432"/>
              <a:gd name="connsiteX10" fmla="*/ 142862 w 10936941"/>
              <a:gd name="connsiteY10" fmla="*/ 1639825 h 5216432"/>
              <a:gd name="connsiteX11" fmla="*/ 0 w 10936941"/>
              <a:gd name="connsiteY11" fmla="*/ 1496963 h 5216432"/>
              <a:gd name="connsiteX12" fmla="*/ 0 w 10936941"/>
              <a:gd name="connsiteY12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807389 w 10936941"/>
              <a:gd name="connsiteY8" fmla="*/ 3433479 h 5216432"/>
              <a:gd name="connsiteX9" fmla="*/ 9825318 w 10936941"/>
              <a:gd name="connsiteY9" fmla="*/ 1855690 h 5216432"/>
              <a:gd name="connsiteX10" fmla="*/ 9690848 w 10936941"/>
              <a:gd name="connsiteY10" fmla="*/ 1685361 h 5216432"/>
              <a:gd name="connsiteX11" fmla="*/ 142862 w 10936941"/>
              <a:gd name="connsiteY11" fmla="*/ 1639825 h 5216432"/>
              <a:gd name="connsiteX12" fmla="*/ 0 w 10936941"/>
              <a:gd name="connsiteY12" fmla="*/ 1496963 h 5216432"/>
              <a:gd name="connsiteX13" fmla="*/ 0 w 10936941"/>
              <a:gd name="connsiteY13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726707 w 10936941"/>
              <a:gd name="connsiteY8" fmla="*/ 3496232 h 5216432"/>
              <a:gd name="connsiteX9" fmla="*/ 9807389 w 10936941"/>
              <a:gd name="connsiteY9" fmla="*/ 3433479 h 5216432"/>
              <a:gd name="connsiteX10" fmla="*/ 9825318 w 10936941"/>
              <a:gd name="connsiteY10" fmla="*/ 1855690 h 5216432"/>
              <a:gd name="connsiteX11" fmla="*/ 9690848 w 10936941"/>
              <a:gd name="connsiteY11" fmla="*/ 1685361 h 5216432"/>
              <a:gd name="connsiteX12" fmla="*/ 142862 w 10936941"/>
              <a:gd name="connsiteY12" fmla="*/ 1639825 h 5216432"/>
              <a:gd name="connsiteX13" fmla="*/ 0 w 10936941"/>
              <a:gd name="connsiteY13" fmla="*/ 1496963 h 5216432"/>
              <a:gd name="connsiteX14" fmla="*/ 0 w 10936941"/>
              <a:gd name="connsiteY14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726707 w 10936941"/>
              <a:gd name="connsiteY8" fmla="*/ 3496232 h 5216432"/>
              <a:gd name="connsiteX9" fmla="*/ 9825318 w 10936941"/>
              <a:gd name="connsiteY9" fmla="*/ 3361762 h 5216432"/>
              <a:gd name="connsiteX10" fmla="*/ 9825318 w 10936941"/>
              <a:gd name="connsiteY10" fmla="*/ 1855690 h 5216432"/>
              <a:gd name="connsiteX11" fmla="*/ 9690848 w 10936941"/>
              <a:gd name="connsiteY11" fmla="*/ 1685361 h 5216432"/>
              <a:gd name="connsiteX12" fmla="*/ 142862 w 10936941"/>
              <a:gd name="connsiteY12" fmla="*/ 1639825 h 5216432"/>
              <a:gd name="connsiteX13" fmla="*/ 0 w 10936941"/>
              <a:gd name="connsiteY13" fmla="*/ 1496963 h 5216432"/>
              <a:gd name="connsiteX14" fmla="*/ 0 w 10936941"/>
              <a:gd name="connsiteY14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726707 w 10936941"/>
              <a:gd name="connsiteY8" fmla="*/ 3496232 h 5216432"/>
              <a:gd name="connsiteX9" fmla="*/ 9825318 w 10936941"/>
              <a:gd name="connsiteY9" fmla="*/ 3361762 h 5216432"/>
              <a:gd name="connsiteX10" fmla="*/ 9825318 w 10936941"/>
              <a:gd name="connsiteY10" fmla="*/ 1855690 h 5216432"/>
              <a:gd name="connsiteX11" fmla="*/ 9690848 w 10936941"/>
              <a:gd name="connsiteY11" fmla="*/ 1685361 h 5216432"/>
              <a:gd name="connsiteX12" fmla="*/ 142862 w 10936941"/>
              <a:gd name="connsiteY12" fmla="*/ 1639825 h 5216432"/>
              <a:gd name="connsiteX13" fmla="*/ 0 w 10936941"/>
              <a:gd name="connsiteY13" fmla="*/ 1496963 h 5216432"/>
              <a:gd name="connsiteX14" fmla="*/ 0 w 10936941"/>
              <a:gd name="connsiteY14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726707 w 10936941"/>
              <a:gd name="connsiteY8" fmla="*/ 3496232 h 5216432"/>
              <a:gd name="connsiteX9" fmla="*/ 9825318 w 10936941"/>
              <a:gd name="connsiteY9" fmla="*/ 3361762 h 5216432"/>
              <a:gd name="connsiteX10" fmla="*/ 9825318 w 10936941"/>
              <a:gd name="connsiteY10" fmla="*/ 1855690 h 5216432"/>
              <a:gd name="connsiteX11" fmla="*/ 9690848 w 10936941"/>
              <a:gd name="connsiteY11" fmla="*/ 1685361 h 5216432"/>
              <a:gd name="connsiteX12" fmla="*/ 142862 w 10936941"/>
              <a:gd name="connsiteY12" fmla="*/ 1639825 h 5216432"/>
              <a:gd name="connsiteX13" fmla="*/ 0 w 10936941"/>
              <a:gd name="connsiteY13" fmla="*/ 1496963 h 5216432"/>
              <a:gd name="connsiteX14" fmla="*/ 0 w 10936941"/>
              <a:gd name="connsiteY14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726707 w 10936941"/>
              <a:gd name="connsiteY8" fmla="*/ 3496232 h 5216432"/>
              <a:gd name="connsiteX9" fmla="*/ 9825318 w 10936941"/>
              <a:gd name="connsiteY9" fmla="*/ 3361762 h 5216432"/>
              <a:gd name="connsiteX10" fmla="*/ 9825318 w 10936941"/>
              <a:gd name="connsiteY10" fmla="*/ 1855690 h 5216432"/>
              <a:gd name="connsiteX11" fmla="*/ 9690848 w 10936941"/>
              <a:gd name="connsiteY11" fmla="*/ 1685361 h 5216432"/>
              <a:gd name="connsiteX12" fmla="*/ 142862 w 10936941"/>
              <a:gd name="connsiteY12" fmla="*/ 1639825 h 5216432"/>
              <a:gd name="connsiteX13" fmla="*/ 0 w 10936941"/>
              <a:gd name="connsiteY13" fmla="*/ 1496963 h 5216432"/>
              <a:gd name="connsiteX14" fmla="*/ 0 w 10936941"/>
              <a:gd name="connsiteY14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484660 w 10936941"/>
              <a:gd name="connsiteY8" fmla="*/ 3514161 h 5216432"/>
              <a:gd name="connsiteX9" fmla="*/ 9726707 w 10936941"/>
              <a:gd name="connsiteY9" fmla="*/ 3496232 h 5216432"/>
              <a:gd name="connsiteX10" fmla="*/ 9825318 w 10936941"/>
              <a:gd name="connsiteY10" fmla="*/ 3361762 h 5216432"/>
              <a:gd name="connsiteX11" fmla="*/ 9825318 w 10936941"/>
              <a:gd name="connsiteY11" fmla="*/ 1855690 h 5216432"/>
              <a:gd name="connsiteX12" fmla="*/ 9690848 w 10936941"/>
              <a:gd name="connsiteY12" fmla="*/ 1685361 h 5216432"/>
              <a:gd name="connsiteX13" fmla="*/ 142862 w 10936941"/>
              <a:gd name="connsiteY13" fmla="*/ 1639825 h 5216432"/>
              <a:gd name="connsiteX14" fmla="*/ 0 w 10936941"/>
              <a:gd name="connsiteY14" fmla="*/ 1496963 h 5216432"/>
              <a:gd name="connsiteX15" fmla="*/ 0 w 10936941"/>
              <a:gd name="connsiteY15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484660 w 10936941"/>
              <a:gd name="connsiteY8" fmla="*/ 3514161 h 5216432"/>
              <a:gd name="connsiteX9" fmla="*/ 9726707 w 10936941"/>
              <a:gd name="connsiteY9" fmla="*/ 3496232 h 5216432"/>
              <a:gd name="connsiteX10" fmla="*/ 9825318 w 10936941"/>
              <a:gd name="connsiteY10" fmla="*/ 3361762 h 5216432"/>
              <a:gd name="connsiteX11" fmla="*/ 9825318 w 10936941"/>
              <a:gd name="connsiteY11" fmla="*/ 1855690 h 5216432"/>
              <a:gd name="connsiteX12" fmla="*/ 9690848 w 10936941"/>
              <a:gd name="connsiteY12" fmla="*/ 1685361 h 5216432"/>
              <a:gd name="connsiteX13" fmla="*/ 142862 w 10936941"/>
              <a:gd name="connsiteY13" fmla="*/ 1639825 h 5216432"/>
              <a:gd name="connsiteX14" fmla="*/ 0 w 10936941"/>
              <a:gd name="connsiteY14" fmla="*/ 1496963 h 5216432"/>
              <a:gd name="connsiteX15" fmla="*/ 0 w 10936941"/>
              <a:gd name="connsiteY15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484660 w 10936941"/>
              <a:gd name="connsiteY8" fmla="*/ 3514161 h 5216432"/>
              <a:gd name="connsiteX9" fmla="*/ 9726707 w 10936941"/>
              <a:gd name="connsiteY9" fmla="*/ 3496232 h 5216432"/>
              <a:gd name="connsiteX10" fmla="*/ 9825318 w 10936941"/>
              <a:gd name="connsiteY10" fmla="*/ 3361762 h 5216432"/>
              <a:gd name="connsiteX11" fmla="*/ 9825318 w 10936941"/>
              <a:gd name="connsiteY11" fmla="*/ 1855690 h 5216432"/>
              <a:gd name="connsiteX12" fmla="*/ 9690848 w 10936941"/>
              <a:gd name="connsiteY12" fmla="*/ 1685361 h 5216432"/>
              <a:gd name="connsiteX13" fmla="*/ 142862 w 10936941"/>
              <a:gd name="connsiteY13" fmla="*/ 1639825 h 5216432"/>
              <a:gd name="connsiteX14" fmla="*/ 0 w 10936941"/>
              <a:gd name="connsiteY14" fmla="*/ 1496963 h 5216432"/>
              <a:gd name="connsiteX15" fmla="*/ 0 w 10936941"/>
              <a:gd name="connsiteY15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368118 w 10936941"/>
              <a:gd name="connsiteY8" fmla="*/ 3675526 h 5216432"/>
              <a:gd name="connsiteX9" fmla="*/ 9484660 w 10936941"/>
              <a:gd name="connsiteY9" fmla="*/ 3514161 h 5216432"/>
              <a:gd name="connsiteX10" fmla="*/ 9726707 w 10936941"/>
              <a:gd name="connsiteY10" fmla="*/ 3496232 h 5216432"/>
              <a:gd name="connsiteX11" fmla="*/ 9825318 w 10936941"/>
              <a:gd name="connsiteY11" fmla="*/ 3361762 h 5216432"/>
              <a:gd name="connsiteX12" fmla="*/ 9825318 w 10936941"/>
              <a:gd name="connsiteY12" fmla="*/ 1855690 h 5216432"/>
              <a:gd name="connsiteX13" fmla="*/ 9690848 w 10936941"/>
              <a:gd name="connsiteY13" fmla="*/ 1685361 h 5216432"/>
              <a:gd name="connsiteX14" fmla="*/ 142862 w 10936941"/>
              <a:gd name="connsiteY14" fmla="*/ 1639825 h 5216432"/>
              <a:gd name="connsiteX15" fmla="*/ 0 w 10936941"/>
              <a:gd name="connsiteY15" fmla="*/ 1496963 h 5216432"/>
              <a:gd name="connsiteX16" fmla="*/ 0 w 10936941"/>
              <a:gd name="connsiteY16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368118 w 10936941"/>
              <a:gd name="connsiteY8" fmla="*/ 3675526 h 5216432"/>
              <a:gd name="connsiteX9" fmla="*/ 9484660 w 10936941"/>
              <a:gd name="connsiteY9" fmla="*/ 3514161 h 5216432"/>
              <a:gd name="connsiteX10" fmla="*/ 9726707 w 10936941"/>
              <a:gd name="connsiteY10" fmla="*/ 3496232 h 5216432"/>
              <a:gd name="connsiteX11" fmla="*/ 9825318 w 10936941"/>
              <a:gd name="connsiteY11" fmla="*/ 3361762 h 5216432"/>
              <a:gd name="connsiteX12" fmla="*/ 9825318 w 10936941"/>
              <a:gd name="connsiteY12" fmla="*/ 1855690 h 5216432"/>
              <a:gd name="connsiteX13" fmla="*/ 9690848 w 10936941"/>
              <a:gd name="connsiteY13" fmla="*/ 1685361 h 5216432"/>
              <a:gd name="connsiteX14" fmla="*/ 142862 w 10936941"/>
              <a:gd name="connsiteY14" fmla="*/ 1639825 h 5216432"/>
              <a:gd name="connsiteX15" fmla="*/ 0 w 10936941"/>
              <a:gd name="connsiteY15" fmla="*/ 1496963 h 5216432"/>
              <a:gd name="connsiteX16" fmla="*/ 0 w 10936941"/>
              <a:gd name="connsiteY16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368118 w 10936941"/>
              <a:gd name="connsiteY8" fmla="*/ 3675526 h 5216432"/>
              <a:gd name="connsiteX9" fmla="*/ 9484660 w 10936941"/>
              <a:gd name="connsiteY9" fmla="*/ 3514161 h 5216432"/>
              <a:gd name="connsiteX10" fmla="*/ 9726707 w 10936941"/>
              <a:gd name="connsiteY10" fmla="*/ 3496232 h 5216432"/>
              <a:gd name="connsiteX11" fmla="*/ 9825318 w 10936941"/>
              <a:gd name="connsiteY11" fmla="*/ 3361762 h 5216432"/>
              <a:gd name="connsiteX12" fmla="*/ 9825318 w 10936941"/>
              <a:gd name="connsiteY12" fmla="*/ 1855690 h 5216432"/>
              <a:gd name="connsiteX13" fmla="*/ 9690848 w 10936941"/>
              <a:gd name="connsiteY13" fmla="*/ 1685361 h 5216432"/>
              <a:gd name="connsiteX14" fmla="*/ 142862 w 10936941"/>
              <a:gd name="connsiteY14" fmla="*/ 1639825 h 5216432"/>
              <a:gd name="connsiteX15" fmla="*/ 0 w 10936941"/>
              <a:gd name="connsiteY15" fmla="*/ 1496963 h 5216432"/>
              <a:gd name="connsiteX16" fmla="*/ 0 w 10936941"/>
              <a:gd name="connsiteY16" fmla="*/ 142862 h 5216432"/>
              <a:gd name="connsiteX0" fmla="*/ 0 w 10936941"/>
              <a:gd name="connsiteY0" fmla="*/ 142862 h 5203185"/>
              <a:gd name="connsiteX1" fmla="*/ 142862 w 10936941"/>
              <a:gd name="connsiteY1" fmla="*/ 0 h 5203185"/>
              <a:gd name="connsiteX2" fmla="*/ 10794079 w 10936941"/>
              <a:gd name="connsiteY2" fmla="*/ 0 h 5203185"/>
              <a:gd name="connsiteX3" fmla="*/ 10936941 w 10936941"/>
              <a:gd name="connsiteY3" fmla="*/ 142862 h 5203185"/>
              <a:gd name="connsiteX4" fmla="*/ 10936941 w 10936941"/>
              <a:gd name="connsiteY4" fmla="*/ 1496963 h 5203185"/>
              <a:gd name="connsiteX5" fmla="*/ 10794079 w 10936941"/>
              <a:gd name="connsiteY5" fmla="*/ 1639825 h 5203185"/>
              <a:gd name="connsiteX6" fmla="*/ 9457766 w 10936941"/>
              <a:gd name="connsiteY6" fmla="*/ 4921620 h 5203185"/>
              <a:gd name="connsiteX7" fmla="*/ 9341224 w 10936941"/>
              <a:gd name="connsiteY7" fmla="*/ 4805079 h 5203185"/>
              <a:gd name="connsiteX8" fmla="*/ 9368118 w 10936941"/>
              <a:gd name="connsiteY8" fmla="*/ 3675526 h 5203185"/>
              <a:gd name="connsiteX9" fmla="*/ 9484660 w 10936941"/>
              <a:gd name="connsiteY9" fmla="*/ 3514161 h 5203185"/>
              <a:gd name="connsiteX10" fmla="*/ 9726707 w 10936941"/>
              <a:gd name="connsiteY10" fmla="*/ 3496232 h 5203185"/>
              <a:gd name="connsiteX11" fmla="*/ 9825318 w 10936941"/>
              <a:gd name="connsiteY11" fmla="*/ 3361762 h 5203185"/>
              <a:gd name="connsiteX12" fmla="*/ 9825318 w 10936941"/>
              <a:gd name="connsiteY12" fmla="*/ 1855690 h 5203185"/>
              <a:gd name="connsiteX13" fmla="*/ 9690848 w 10936941"/>
              <a:gd name="connsiteY13" fmla="*/ 1685361 h 5203185"/>
              <a:gd name="connsiteX14" fmla="*/ 142862 w 10936941"/>
              <a:gd name="connsiteY14" fmla="*/ 1639825 h 5203185"/>
              <a:gd name="connsiteX15" fmla="*/ 0 w 10936941"/>
              <a:gd name="connsiteY15" fmla="*/ 1496963 h 5203185"/>
              <a:gd name="connsiteX16" fmla="*/ 0 w 10936941"/>
              <a:gd name="connsiteY16" fmla="*/ 142862 h 5203185"/>
              <a:gd name="connsiteX0" fmla="*/ 0 w 10936941"/>
              <a:gd name="connsiteY0" fmla="*/ 142862 h 5064887"/>
              <a:gd name="connsiteX1" fmla="*/ 142862 w 10936941"/>
              <a:gd name="connsiteY1" fmla="*/ 0 h 5064887"/>
              <a:gd name="connsiteX2" fmla="*/ 10794079 w 10936941"/>
              <a:gd name="connsiteY2" fmla="*/ 0 h 5064887"/>
              <a:gd name="connsiteX3" fmla="*/ 10936941 w 10936941"/>
              <a:gd name="connsiteY3" fmla="*/ 142862 h 5064887"/>
              <a:gd name="connsiteX4" fmla="*/ 10936941 w 10936941"/>
              <a:gd name="connsiteY4" fmla="*/ 1496963 h 5064887"/>
              <a:gd name="connsiteX5" fmla="*/ 10794079 w 10936941"/>
              <a:gd name="connsiteY5" fmla="*/ 1639825 h 5064887"/>
              <a:gd name="connsiteX6" fmla="*/ 9457766 w 10936941"/>
              <a:gd name="connsiteY6" fmla="*/ 4921620 h 5064887"/>
              <a:gd name="connsiteX7" fmla="*/ 9341224 w 10936941"/>
              <a:gd name="connsiteY7" fmla="*/ 4805079 h 5064887"/>
              <a:gd name="connsiteX8" fmla="*/ 9368118 w 10936941"/>
              <a:gd name="connsiteY8" fmla="*/ 3675526 h 5064887"/>
              <a:gd name="connsiteX9" fmla="*/ 9484660 w 10936941"/>
              <a:gd name="connsiteY9" fmla="*/ 3514161 h 5064887"/>
              <a:gd name="connsiteX10" fmla="*/ 9726707 w 10936941"/>
              <a:gd name="connsiteY10" fmla="*/ 3496232 h 5064887"/>
              <a:gd name="connsiteX11" fmla="*/ 9825318 w 10936941"/>
              <a:gd name="connsiteY11" fmla="*/ 3361762 h 5064887"/>
              <a:gd name="connsiteX12" fmla="*/ 9825318 w 10936941"/>
              <a:gd name="connsiteY12" fmla="*/ 1855690 h 5064887"/>
              <a:gd name="connsiteX13" fmla="*/ 9690848 w 10936941"/>
              <a:gd name="connsiteY13" fmla="*/ 1685361 h 5064887"/>
              <a:gd name="connsiteX14" fmla="*/ 142862 w 10936941"/>
              <a:gd name="connsiteY14" fmla="*/ 1639825 h 5064887"/>
              <a:gd name="connsiteX15" fmla="*/ 0 w 10936941"/>
              <a:gd name="connsiteY15" fmla="*/ 1496963 h 5064887"/>
              <a:gd name="connsiteX16" fmla="*/ 0 w 10936941"/>
              <a:gd name="connsiteY16" fmla="*/ 142862 h 5064887"/>
              <a:gd name="connsiteX0" fmla="*/ 0 w 10936941"/>
              <a:gd name="connsiteY0" fmla="*/ 142862 h 5064887"/>
              <a:gd name="connsiteX1" fmla="*/ 142862 w 10936941"/>
              <a:gd name="connsiteY1" fmla="*/ 0 h 5064887"/>
              <a:gd name="connsiteX2" fmla="*/ 10794079 w 10936941"/>
              <a:gd name="connsiteY2" fmla="*/ 0 h 5064887"/>
              <a:gd name="connsiteX3" fmla="*/ 10936941 w 10936941"/>
              <a:gd name="connsiteY3" fmla="*/ 142862 h 5064887"/>
              <a:gd name="connsiteX4" fmla="*/ 10936941 w 10936941"/>
              <a:gd name="connsiteY4" fmla="*/ 1496963 h 5064887"/>
              <a:gd name="connsiteX5" fmla="*/ 10794079 w 10936941"/>
              <a:gd name="connsiteY5" fmla="*/ 1639825 h 5064887"/>
              <a:gd name="connsiteX6" fmla="*/ 9457766 w 10936941"/>
              <a:gd name="connsiteY6" fmla="*/ 4921620 h 5064887"/>
              <a:gd name="connsiteX7" fmla="*/ 9341224 w 10936941"/>
              <a:gd name="connsiteY7" fmla="*/ 4805079 h 5064887"/>
              <a:gd name="connsiteX8" fmla="*/ 9368118 w 10936941"/>
              <a:gd name="connsiteY8" fmla="*/ 3675526 h 5064887"/>
              <a:gd name="connsiteX9" fmla="*/ 9484660 w 10936941"/>
              <a:gd name="connsiteY9" fmla="*/ 3514161 h 5064887"/>
              <a:gd name="connsiteX10" fmla="*/ 9726707 w 10936941"/>
              <a:gd name="connsiteY10" fmla="*/ 3496232 h 5064887"/>
              <a:gd name="connsiteX11" fmla="*/ 9825318 w 10936941"/>
              <a:gd name="connsiteY11" fmla="*/ 3361762 h 5064887"/>
              <a:gd name="connsiteX12" fmla="*/ 9825318 w 10936941"/>
              <a:gd name="connsiteY12" fmla="*/ 1855690 h 5064887"/>
              <a:gd name="connsiteX13" fmla="*/ 9690848 w 10936941"/>
              <a:gd name="connsiteY13" fmla="*/ 1685361 h 5064887"/>
              <a:gd name="connsiteX14" fmla="*/ 142862 w 10936941"/>
              <a:gd name="connsiteY14" fmla="*/ 1639825 h 5064887"/>
              <a:gd name="connsiteX15" fmla="*/ 0 w 10936941"/>
              <a:gd name="connsiteY15" fmla="*/ 1496963 h 5064887"/>
              <a:gd name="connsiteX16" fmla="*/ 0 w 10936941"/>
              <a:gd name="connsiteY16" fmla="*/ 142862 h 5064887"/>
              <a:gd name="connsiteX0" fmla="*/ 0 w 10936941"/>
              <a:gd name="connsiteY0" fmla="*/ 142862 h 4921620"/>
              <a:gd name="connsiteX1" fmla="*/ 142862 w 10936941"/>
              <a:gd name="connsiteY1" fmla="*/ 0 h 4921620"/>
              <a:gd name="connsiteX2" fmla="*/ 10794079 w 10936941"/>
              <a:gd name="connsiteY2" fmla="*/ 0 h 4921620"/>
              <a:gd name="connsiteX3" fmla="*/ 10936941 w 10936941"/>
              <a:gd name="connsiteY3" fmla="*/ 142862 h 4921620"/>
              <a:gd name="connsiteX4" fmla="*/ 10936941 w 10936941"/>
              <a:gd name="connsiteY4" fmla="*/ 1496963 h 4921620"/>
              <a:gd name="connsiteX5" fmla="*/ 10794079 w 10936941"/>
              <a:gd name="connsiteY5" fmla="*/ 1639825 h 4921620"/>
              <a:gd name="connsiteX6" fmla="*/ 9457766 w 10936941"/>
              <a:gd name="connsiteY6" fmla="*/ 4921620 h 4921620"/>
              <a:gd name="connsiteX7" fmla="*/ 9341224 w 10936941"/>
              <a:gd name="connsiteY7" fmla="*/ 4805079 h 4921620"/>
              <a:gd name="connsiteX8" fmla="*/ 9368118 w 10936941"/>
              <a:gd name="connsiteY8" fmla="*/ 3675526 h 4921620"/>
              <a:gd name="connsiteX9" fmla="*/ 9484660 w 10936941"/>
              <a:gd name="connsiteY9" fmla="*/ 3514161 h 4921620"/>
              <a:gd name="connsiteX10" fmla="*/ 9726707 w 10936941"/>
              <a:gd name="connsiteY10" fmla="*/ 3496232 h 4921620"/>
              <a:gd name="connsiteX11" fmla="*/ 9825318 w 10936941"/>
              <a:gd name="connsiteY11" fmla="*/ 3361762 h 4921620"/>
              <a:gd name="connsiteX12" fmla="*/ 9825318 w 10936941"/>
              <a:gd name="connsiteY12" fmla="*/ 1855690 h 4921620"/>
              <a:gd name="connsiteX13" fmla="*/ 9690848 w 10936941"/>
              <a:gd name="connsiteY13" fmla="*/ 1685361 h 4921620"/>
              <a:gd name="connsiteX14" fmla="*/ 142862 w 10936941"/>
              <a:gd name="connsiteY14" fmla="*/ 1639825 h 4921620"/>
              <a:gd name="connsiteX15" fmla="*/ 0 w 10936941"/>
              <a:gd name="connsiteY15" fmla="*/ 1496963 h 4921620"/>
              <a:gd name="connsiteX16" fmla="*/ 0 w 10936941"/>
              <a:gd name="connsiteY16" fmla="*/ 142862 h 4921620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36941 w 10936941"/>
              <a:gd name="connsiteY4" fmla="*/ 1496963 h 4938836"/>
              <a:gd name="connsiteX5" fmla="*/ 10803044 w 10936941"/>
              <a:gd name="connsiteY5" fmla="*/ 4938836 h 4938836"/>
              <a:gd name="connsiteX6" fmla="*/ 9457766 w 10936941"/>
              <a:gd name="connsiteY6" fmla="*/ 4921620 h 4938836"/>
              <a:gd name="connsiteX7" fmla="*/ 9341224 w 10936941"/>
              <a:gd name="connsiteY7" fmla="*/ 4805079 h 4938836"/>
              <a:gd name="connsiteX8" fmla="*/ 9368118 w 10936941"/>
              <a:gd name="connsiteY8" fmla="*/ 3675526 h 4938836"/>
              <a:gd name="connsiteX9" fmla="*/ 9484660 w 10936941"/>
              <a:gd name="connsiteY9" fmla="*/ 3514161 h 4938836"/>
              <a:gd name="connsiteX10" fmla="*/ 9726707 w 10936941"/>
              <a:gd name="connsiteY10" fmla="*/ 3496232 h 4938836"/>
              <a:gd name="connsiteX11" fmla="*/ 9825318 w 10936941"/>
              <a:gd name="connsiteY11" fmla="*/ 3361762 h 4938836"/>
              <a:gd name="connsiteX12" fmla="*/ 9825318 w 10936941"/>
              <a:gd name="connsiteY12" fmla="*/ 1855690 h 4938836"/>
              <a:gd name="connsiteX13" fmla="*/ 9690848 w 10936941"/>
              <a:gd name="connsiteY13" fmla="*/ 1685361 h 4938836"/>
              <a:gd name="connsiteX14" fmla="*/ 142862 w 10936941"/>
              <a:gd name="connsiteY14" fmla="*/ 1639825 h 4938836"/>
              <a:gd name="connsiteX15" fmla="*/ 0 w 10936941"/>
              <a:gd name="connsiteY15" fmla="*/ 1496963 h 4938836"/>
              <a:gd name="connsiteX16" fmla="*/ 0 w 10936941"/>
              <a:gd name="connsiteY16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9012 w 10936941"/>
              <a:gd name="connsiteY4" fmla="*/ 4697363 h 4938836"/>
              <a:gd name="connsiteX5" fmla="*/ 10803044 w 10936941"/>
              <a:gd name="connsiteY5" fmla="*/ 4938836 h 4938836"/>
              <a:gd name="connsiteX6" fmla="*/ 9457766 w 10936941"/>
              <a:gd name="connsiteY6" fmla="*/ 4921620 h 4938836"/>
              <a:gd name="connsiteX7" fmla="*/ 9341224 w 10936941"/>
              <a:gd name="connsiteY7" fmla="*/ 4805079 h 4938836"/>
              <a:gd name="connsiteX8" fmla="*/ 9368118 w 10936941"/>
              <a:gd name="connsiteY8" fmla="*/ 3675526 h 4938836"/>
              <a:gd name="connsiteX9" fmla="*/ 9484660 w 10936941"/>
              <a:gd name="connsiteY9" fmla="*/ 3514161 h 4938836"/>
              <a:gd name="connsiteX10" fmla="*/ 9726707 w 10936941"/>
              <a:gd name="connsiteY10" fmla="*/ 3496232 h 4938836"/>
              <a:gd name="connsiteX11" fmla="*/ 9825318 w 10936941"/>
              <a:gd name="connsiteY11" fmla="*/ 3361762 h 4938836"/>
              <a:gd name="connsiteX12" fmla="*/ 9825318 w 10936941"/>
              <a:gd name="connsiteY12" fmla="*/ 1855690 h 4938836"/>
              <a:gd name="connsiteX13" fmla="*/ 9690848 w 10936941"/>
              <a:gd name="connsiteY13" fmla="*/ 1685361 h 4938836"/>
              <a:gd name="connsiteX14" fmla="*/ 142862 w 10936941"/>
              <a:gd name="connsiteY14" fmla="*/ 1639825 h 4938836"/>
              <a:gd name="connsiteX15" fmla="*/ 0 w 10936941"/>
              <a:gd name="connsiteY15" fmla="*/ 1496963 h 4938836"/>
              <a:gd name="connsiteX16" fmla="*/ 0 w 10936941"/>
              <a:gd name="connsiteY16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457766 w 10936941"/>
              <a:gd name="connsiteY6" fmla="*/ 4921620 h 4938836"/>
              <a:gd name="connsiteX7" fmla="*/ 9341224 w 10936941"/>
              <a:gd name="connsiteY7" fmla="*/ 4805079 h 4938836"/>
              <a:gd name="connsiteX8" fmla="*/ 9368118 w 10936941"/>
              <a:gd name="connsiteY8" fmla="*/ 3675526 h 4938836"/>
              <a:gd name="connsiteX9" fmla="*/ 9484660 w 10936941"/>
              <a:gd name="connsiteY9" fmla="*/ 3514161 h 4938836"/>
              <a:gd name="connsiteX10" fmla="*/ 9726707 w 10936941"/>
              <a:gd name="connsiteY10" fmla="*/ 3496232 h 4938836"/>
              <a:gd name="connsiteX11" fmla="*/ 9825318 w 10936941"/>
              <a:gd name="connsiteY11" fmla="*/ 3361762 h 4938836"/>
              <a:gd name="connsiteX12" fmla="*/ 9825318 w 10936941"/>
              <a:gd name="connsiteY12" fmla="*/ 1855690 h 4938836"/>
              <a:gd name="connsiteX13" fmla="*/ 9690848 w 10936941"/>
              <a:gd name="connsiteY13" fmla="*/ 1685361 h 4938836"/>
              <a:gd name="connsiteX14" fmla="*/ 142862 w 10936941"/>
              <a:gd name="connsiteY14" fmla="*/ 1639825 h 4938836"/>
              <a:gd name="connsiteX15" fmla="*/ 0 w 10936941"/>
              <a:gd name="connsiteY15" fmla="*/ 1496963 h 4938836"/>
              <a:gd name="connsiteX16" fmla="*/ 0 w 10936941"/>
              <a:gd name="connsiteY16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457766 w 10936941"/>
              <a:gd name="connsiteY6" fmla="*/ 4921620 h 4938836"/>
              <a:gd name="connsiteX7" fmla="*/ 9341224 w 10936941"/>
              <a:gd name="connsiteY7" fmla="*/ 4805079 h 4938836"/>
              <a:gd name="connsiteX8" fmla="*/ 9368118 w 10936941"/>
              <a:gd name="connsiteY8" fmla="*/ 3675526 h 4938836"/>
              <a:gd name="connsiteX9" fmla="*/ 9484660 w 10936941"/>
              <a:gd name="connsiteY9" fmla="*/ 3514161 h 4938836"/>
              <a:gd name="connsiteX10" fmla="*/ 9726707 w 10936941"/>
              <a:gd name="connsiteY10" fmla="*/ 3496232 h 4938836"/>
              <a:gd name="connsiteX11" fmla="*/ 9825318 w 10936941"/>
              <a:gd name="connsiteY11" fmla="*/ 3361762 h 4938836"/>
              <a:gd name="connsiteX12" fmla="*/ 9825318 w 10936941"/>
              <a:gd name="connsiteY12" fmla="*/ 1855690 h 4938836"/>
              <a:gd name="connsiteX13" fmla="*/ 9690848 w 10936941"/>
              <a:gd name="connsiteY13" fmla="*/ 1685361 h 4938836"/>
              <a:gd name="connsiteX14" fmla="*/ 1971662 w 10936941"/>
              <a:gd name="connsiteY14" fmla="*/ 1649252 h 4938836"/>
              <a:gd name="connsiteX15" fmla="*/ 0 w 10936941"/>
              <a:gd name="connsiteY15" fmla="*/ 1496963 h 4938836"/>
              <a:gd name="connsiteX16" fmla="*/ 0 w 10936941"/>
              <a:gd name="connsiteY16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457766 w 10936941"/>
              <a:gd name="connsiteY6" fmla="*/ 4921620 h 4938836"/>
              <a:gd name="connsiteX7" fmla="*/ 9341224 w 10936941"/>
              <a:gd name="connsiteY7" fmla="*/ 4805079 h 4938836"/>
              <a:gd name="connsiteX8" fmla="*/ 9368118 w 10936941"/>
              <a:gd name="connsiteY8" fmla="*/ 3675526 h 4938836"/>
              <a:gd name="connsiteX9" fmla="*/ 9484660 w 10936941"/>
              <a:gd name="connsiteY9" fmla="*/ 3514161 h 4938836"/>
              <a:gd name="connsiteX10" fmla="*/ 9726707 w 10936941"/>
              <a:gd name="connsiteY10" fmla="*/ 3496232 h 4938836"/>
              <a:gd name="connsiteX11" fmla="*/ 9825318 w 10936941"/>
              <a:gd name="connsiteY11" fmla="*/ 3361762 h 4938836"/>
              <a:gd name="connsiteX12" fmla="*/ 9825318 w 10936941"/>
              <a:gd name="connsiteY12" fmla="*/ 1855690 h 4938836"/>
              <a:gd name="connsiteX13" fmla="*/ 9690848 w 10936941"/>
              <a:gd name="connsiteY13" fmla="*/ 1685361 h 4938836"/>
              <a:gd name="connsiteX14" fmla="*/ 1971662 w 10936941"/>
              <a:gd name="connsiteY14" fmla="*/ 1649252 h 4938836"/>
              <a:gd name="connsiteX15" fmla="*/ 1819374 w 10936941"/>
              <a:gd name="connsiteY15" fmla="*/ 1487536 h 4938836"/>
              <a:gd name="connsiteX16" fmla="*/ 0 w 10936941"/>
              <a:gd name="connsiteY16" fmla="*/ 142862 h 4938836"/>
              <a:gd name="connsiteX0" fmla="*/ 1688507 w 10796648"/>
              <a:gd name="connsiteY0" fmla="*/ 199423 h 4938836"/>
              <a:gd name="connsiteX1" fmla="*/ 2569 w 10796648"/>
              <a:gd name="connsiteY1" fmla="*/ 0 h 4938836"/>
              <a:gd name="connsiteX2" fmla="*/ 10653786 w 10796648"/>
              <a:gd name="connsiteY2" fmla="*/ 0 h 4938836"/>
              <a:gd name="connsiteX3" fmla="*/ 10796648 w 10796648"/>
              <a:gd name="connsiteY3" fmla="*/ 142862 h 4938836"/>
              <a:gd name="connsiteX4" fmla="*/ 10769754 w 10796648"/>
              <a:gd name="connsiteY4" fmla="*/ 4751151 h 4938836"/>
              <a:gd name="connsiteX5" fmla="*/ 10662751 w 10796648"/>
              <a:gd name="connsiteY5" fmla="*/ 4938836 h 4938836"/>
              <a:gd name="connsiteX6" fmla="*/ 9317473 w 10796648"/>
              <a:gd name="connsiteY6" fmla="*/ 4921620 h 4938836"/>
              <a:gd name="connsiteX7" fmla="*/ 9200931 w 10796648"/>
              <a:gd name="connsiteY7" fmla="*/ 4805079 h 4938836"/>
              <a:gd name="connsiteX8" fmla="*/ 9227825 w 10796648"/>
              <a:gd name="connsiteY8" fmla="*/ 3675526 h 4938836"/>
              <a:gd name="connsiteX9" fmla="*/ 9344367 w 10796648"/>
              <a:gd name="connsiteY9" fmla="*/ 3514161 h 4938836"/>
              <a:gd name="connsiteX10" fmla="*/ 9586414 w 10796648"/>
              <a:gd name="connsiteY10" fmla="*/ 3496232 h 4938836"/>
              <a:gd name="connsiteX11" fmla="*/ 9685025 w 10796648"/>
              <a:gd name="connsiteY11" fmla="*/ 3361762 h 4938836"/>
              <a:gd name="connsiteX12" fmla="*/ 9685025 w 10796648"/>
              <a:gd name="connsiteY12" fmla="*/ 1855690 h 4938836"/>
              <a:gd name="connsiteX13" fmla="*/ 9550555 w 10796648"/>
              <a:gd name="connsiteY13" fmla="*/ 1685361 h 4938836"/>
              <a:gd name="connsiteX14" fmla="*/ 1831369 w 10796648"/>
              <a:gd name="connsiteY14" fmla="*/ 1649252 h 4938836"/>
              <a:gd name="connsiteX15" fmla="*/ 1679081 w 10796648"/>
              <a:gd name="connsiteY15" fmla="*/ 1487536 h 4938836"/>
              <a:gd name="connsiteX16" fmla="*/ 1688507 w 10796648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75526 h 4938836"/>
              <a:gd name="connsiteX9" fmla="*/ 7665286 w 9117567"/>
              <a:gd name="connsiteY9" fmla="*/ 3514161 h 4938836"/>
              <a:gd name="connsiteX10" fmla="*/ 7907333 w 9117567"/>
              <a:gd name="connsiteY10" fmla="*/ 3496232 h 4938836"/>
              <a:gd name="connsiteX11" fmla="*/ 8005944 w 9117567"/>
              <a:gd name="connsiteY11" fmla="*/ 3361762 h 4938836"/>
              <a:gd name="connsiteX12" fmla="*/ 8005944 w 9117567"/>
              <a:gd name="connsiteY12" fmla="*/ 1855690 h 4938836"/>
              <a:gd name="connsiteX13" fmla="*/ 7871474 w 9117567"/>
              <a:gd name="connsiteY13" fmla="*/ 1685361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75526 h 4938836"/>
              <a:gd name="connsiteX9" fmla="*/ 7665286 w 9117567"/>
              <a:gd name="connsiteY9" fmla="*/ 3514161 h 4938836"/>
              <a:gd name="connsiteX10" fmla="*/ 7907333 w 9117567"/>
              <a:gd name="connsiteY10" fmla="*/ 3496232 h 4938836"/>
              <a:gd name="connsiteX11" fmla="*/ 8005944 w 9117567"/>
              <a:gd name="connsiteY11" fmla="*/ 3361762 h 4938836"/>
              <a:gd name="connsiteX12" fmla="*/ 8005944 w 9117567"/>
              <a:gd name="connsiteY12" fmla="*/ 1855690 h 4938836"/>
              <a:gd name="connsiteX13" fmla="*/ 7871474 w 9117567"/>
              <a:gd name="connsiteY13" fmla="*/ 1685361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75526 h 4938836"/>
              <a:gd name="connsiteX9" fmla="*/ 7657666 w 9117567"/>
              <a:gd name="connsiteY9" fmla="*/ 3480285 h 4938836"/>
              <a:gd name="connsiteX10" fmla="*/ 7907333 w 9117567"/>
              <a:gd name="connsiteY10" fmla="*/ 3496232 h 4938836"/>
              <a:gd name="connsiteX11" fmla="*/ 8005944 w 9117567"/>
              <a:gd name="connsiteY11" fmla="*/ 3361762 h 4938836"/>
              <a:gd name="connsiteX12" fmla="*/ 8005944 w 9117567"/>
              <a:gd name="connsiteY12" fmla="*/ 1855690 h 4938836"/>
              <a:gd name="connsiteX13" fmla="*/ 7871474 w 9117567"/>
              <a:gd name="connsiteY13" fmla="*/ 1685361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75526 h 4938836"/>
              <a:gd name="connsiteX9" fmla="*/ 7657666 w 9117567"/>
              <a:gd name="connsiteY9" fmla="*/ 3480285 h 4938836"/>
              <a:gd name="connsiteX10" fmla="*/ 8017823 w 9117567"/>
              <a:gd name="connsiteY10" fmla="*/ 3454829 h 4938836"/>
              <a:gd name="connsiteX11" fmla="*/ 8005944 w 9117567"/>
              <a:gd name="connsiteY11" fmla="*/ 3361762 h 4938836"/>
              <a:gd name="connsiteX12" fmla="*/ 8005944 w 9117567"/>
              <a:gd name="connsiteY12" fmla="*/ 1855690 h 4938836"/>
              <a:gd name="connsiteX13" fmla="*/ 7871474 w 9117567"/>
              <a:gd name="connsiteY13" fmla="*/ 1685361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75526 h 4938836"/>
              <a:gd name="connsiteX9" fmla="*/ 7657666 w 9117567"/>
              <a:gd name="connsiteY9" fmla="*/ 3472757 h 4938836"/>
              <a:gd name="connsiteX10" fmla="*/ 8017823 w 9117567"/>
              <a:gd name="connsiteY10" fmla="*/ 3454829 h 4938836"/>
              <a:gd name="connsiteX11" fmla="*/ 8005944 w 9117567"/>
              <a:gd name="connsiteY11" fmla="*/ 3361762 h 4938836"/>
              <a:gd name="connsiteX12" fmla="*/ 8005944 w 9117567"/>
              <a:gd name="connsiteY12" fmla="*/ 1855690 h 4938836"/>
              <a:gd name="connsiteX13" fmla="*/ 7871474 w 9117567"/>
              <a:gd name="connsiteY13" fmla="*/ 1685361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75526 h 4938836"/>
              <a:gd name="connsiteX9" fmla="*/ 7657666 w 9117567"/>
              <a:gd name="connsiteY9" fmla="*/ 3472757 h 4938836"/>
              <a:gd name="connsiteX10" fmla="*/ 8017823 w 9117567"/>
              <a:gd name="connsiteY10" fmla="*/ 3454829 h 4938836"/>
              <a:gd name="connsiteX11" fmla="*/ 8005944 w 9117567"/>
              <a:gd name="connsiteY11" fmla="*/ 3361762 h 4938836"/>
              <a:gd name="connsiteX12" fmla="*/ 8005944 w 9117567"/>
              <a:gd name="connsiteY12" fmla="*/ 1855690 h 4938836"/>
              <a:gd name="connsiteX13" fmla="*/ 7871474 w 9117567"/>
              <a:gd name="connsiteY13" fmla="*/ 1685361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75526 h 4938836"/>
              <a:gd name="connsiteX9" fmla="*/ 7684336 w 9117567"/>
              <a:gd name="connsiteY9" fmla="*/ 3465229 h 4938836"/>
              <a:gd name="connsiteX10" fmla="*/ 8017823 w 9117567"/>
              <a:gd name="connsiteY10" fmla="*/ 3454829 h 4938836"/>
              <a:gd name="connsiteX11" fmla="*/ 8005944 w 9117567"/>
              <a:gd name="connsiteY11" fmla="*/ 3361762 h 4938836"/>
              <a:gd name="connsiteX12" fmla="*/ 8005944 w 9117567"/>
              <a:gd name="connsiteY12" fmla="*/ 1855690 h 4938836"/>
              <a:gd name="connsiteX13" fmla="*/ 7871474 w 9117567"/>
              <a:gd name="connsiteY13" fmla="*/ 1685361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75526 h 4938836"/>
              <a:gd name="connsiteX9" fmla="*/ 7684336 w 9117567"/>
              <a:gd name="connsiteY9" fmla="*/ 3465229 h 4938836"/>
              <a:gd name="connsiteX10" fmla="*/ 8017823 w 9117567"/>
              <a:gd name="connsiteY10" fmla="*/ 3454829 h 4938836"/>
              <a:gd name="connsiteX11" fmla="*/ 8005944 w 9117567"/>
              <a:gd name="connsiteY11" fmla="*/ 3361762 h 4938836"/>
              <a:gd name="connsiteX12" fmla="*/ 8005944 w 9117567"/>
              <a:gd name="connsiteY12" fmla="*/ 1855690 h 4938836"/>
              <a:gd name="connsiteX13" fmla="*/ 7871474 w 9117567"/>
              <a:gd name="connsiteY13" fmla="*/ 1685361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65229 h 4938836"/>
              <a:gd name="connsiteX10" fmla="*/ 8017823 w 9117567"/>
              <a:gd name="connsiteY10" fmla="*/ 3454829 h 4938836"/>
              <a:gd name="connsiteX11" fmla="*/ 8005944 w 9117567"/>
              <a:gd name="connsiteY11" fmla="*/ 3361762 h 4938836"/>
              <a:gd name="connsiteX12" fmla="*/ 8005944 w 9117567"/>
              <a:gd name="connsiteY12" fmla="*/ 1855690 h 4938836"/>
              <a:gd name="connsiteX13" fmla="*/ 7871474 w 9117567"/>
              <a:gd name="connsiteY13" fmla="*/ 1685361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65229 h 4938836"/>
              <a:gd name="connsiteX10" fmla="*/ 8017823 w 9117567"/>
              <a:gd name="connsiteY10" fmla="*/ 3454829 h 4938836"/>
              <a:gd name="connsiteX11" fmla="*/ 8101194 w 9117567"/>
              <a:gd name="connsiteY11" fmla="*/ 3350470 h 4938836"/>
              <a:gd name="connsiteX12" fmla="*/ 8005944 w 9117567"/>
              <a:gd name="connsiteY12" fmla="*/ 1855690 h 4938836"/>
              <a:gd name="connsiteX13" fmla="*/ 7871474 w 9117567"/>
              <a:gd name="connsiteY13" fmla="*/ 1685361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65229 h 4938836"/>
              <a:gd name="connsiteX10" fmla="*/ 8017823 w 9117567"/>
              <a:gd name="connsiteY10" fmla="*/ 3454829 h 4938836"/>
              <a:gd name="connsiteX11" fmla="*/ 8101194 w 9117567"/>
              <a:gd name="connsiteY11" fmla="*/ 3350470 h 4938836"/>
              <a:gd name="connsiteX12" fmla="*/ 8005944 w 9117567"/>
              <a:gd name="connsiteY12" fmla="*/ 1855690 h 4938836"/>
              <a:gd name="connsiteX13" fmla="*/ 7871474 w 9117567"/>
              <a:gd name="connsiteY13" fmla="*/ 1685361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65229 h 4938836"/>
              <a:gd name="connsiteX10" fmla="*/ 8017823 w 9117567"/>
              <a:gd name="connsiteY10" fmla="*/ 3454829 h 4938836"/>
              <a:gd name="connsiteX11" fmla="*/ 8143104 w 9117567"/>
              <a:gd name="connsiteY11" fmla="*/ 3320359 h 4938836"/>
              <a:gd name="connsiteX12" fmla="*/ 8005944 w 9117567"/>
              <a:gd name="connsiteY12" fmla="*/ 1855690 h 4938836"/>
              <a:gd name="connsiteX13" fmla="*/ 7871474 w 9117567"/>
              <a:gd name="connsiteY13" fmla="*/ 1685361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65229 h 4938836"/>
              <a:gd name="connsiteX10" fmla="*/ 8017823 w 9117567"/>
              <a:gd name="connsiteY10" fmla="*/ 3454829 h 4938836"/>
              <a:gd name="connsiteX11" fmla="*/ 8143104 w 9117567"/>
              <a:gd name="connsiteY11" fmla="*/ 3320359 h 4938836"/>
              <a:gd name="connsiteX12" fmla="*/ 8173584 w 9117567"/>
              <a:gd name="connsiteY12" fmla="*/ 1836871 h 4938836"/>
              <a:gd name="connsiteX13" fmla="*/ 7871474 w 9117567"/>
              <a:gd name="connsiteY13" fmla="*/ 1685361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65229 h 4938836"/>
              <a:gd name="connsiteX10" fmla="*/ 8017823 w 9117567"/>
              <a:gd name="connsiteY10" fmla="*/ 3454829 h 4938836"/>
              <a:gd name="connsiteX11" fmla="*/ 8143104 w 9117567"/>
              <a:gd name="connsiteY11" fmla="*/ 3320359 h 4938836"/>
              <a:gd name="connsiteX12" fmla="*/ 8173584 w 9117567"/>
              <a:gd name="connsiteY12" fmla="*/ 1836871 h 4938836"/>
              <a:gd name="connsiteX13" fmla="*/ 7871474 w 9117567"/>
              <a:gd name="connsiteY13" fmla="*/ 1685361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65229 h 4938836"/>
              <a:gd name="connsiteX10" fmla="*/ 8017823 w 9117567"/>
              <a:gd name="connsiteY10" fmla="*/ 3454829 h 4938836"/>
              <a:gd name="connsiteX11" fmla="*/ 8143104 w 9117567"/>
              <a:gd name="connsiteY11" fmla="*/ 3320359 h 4938836"/>
              <a:gd name="connsiteX12" fmla="*/ 8173584 w 9117567"/>
              <a:gd name="connsiteY12" fmla="*/ 1836871 h 4938836"/>
              <a:gd name="connsiteX13" fmla="*/ 7970534 w 9117567"/>
              <a:gd name="connsiteY13" fmla="*/ 1681597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65229 h 4938836"/>
              <a:gd name="connsiteX10" fmla="*/ 8017823 w 9117567"/>
              <a:gd name="connsiteY10" fmla="*/ 3454829 h 4938836"/>
              <a:gd name="connsiteX11" fmla="*/ 8143104 w 9117567"/>
              <a:gd name="connsiteY11" fmla="*/ 3320359 h 4938836"/>
              <a:gd name="connsiteX12" fmla="*/ 8173584 w 9117567"/>
              <a:gd name="connsiteY12" fmla="*/ 1836871 h 4938836"/>
              <a:gd name="connsiteX13" fmla="*/ 8023874 w 9117567"/>
              <a:gd name="connsiteY13" fmla="*/ 1677833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65229 h 4938836"/>
              <a:gd name="connsiteX10" fmla="*/ 8017823 w 9117567"/>
              <a:gd name="connsiteY10" fmla="*/ 3454829 h 4938836"/>
              <a:gd name="connsiteX11" fmla="*/ 8158344 w 9117567"/>
              <a:gd name="connsiteY11" fmla="*/ 3316596 h 4938836"/>
              <a:gd name="connsiteX12" fmla="*/ 8173584 w 9117567"/>
              <a:gd name="connsiteY12" fmla="*/ 1836871 h 4938836"/>
              <a:gd name="connsiteX13" fmla="*/ 8023874 w 9117567"/>
              <a:gd name="connsiteY13" fmla="*/ 1677833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65229 h 4938836"/>
              <a:gd name="connsiteX10" fmla="*/ 8048303 w 9117567"/>
              <a:gd name="connsiteY10" fmla="*/ 3454830 h 4938836"/>
              <a:gd name="connsiteX11" fmla="*/ 8158344 w 9117567"/>
              <a:gd name="connsiteY11" fmla="*/ 3316596 h 4938836"/>
              <a:gd name="connsiteX12" fmla="*/ 8173584 w 9117567"/>
              <a:gd name="connsiteY12" fmla="*/ 1836871 h 4938836"/>
              <a:gd name="connsiteX13" fmla="*/ 8023874 w 9117567"/>
              <a:gd name="connsiteY13" fmla="*/ 1677833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65229 h 4938836"/>
              <a:gd name="connsiteX10" fmla="*/ 8048303 w 9117567"/>
              <a:gd name="connsiteY10" fmla="*/ 3454830 h 4938836"/>
              <a:gd name="connsiteX11" fmla="*/ 8158344 w 9117567"/>
              <a:gd name="connsiteY11" fmla="*/ 3316596 h 4938836"/>
              <a:gd name="connsiteX12" fmla="*/ 8173584 w 9117567"/>
              <a:gd name="connsiteY12" fmla="*/ 1836871 h 4938836"/>
              <a:gd name="connsiteX13" fmla="*/ 8023874 w 9117567"/>
              <a:gd name="connsiteY13" fmla="*/ 1677833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65229 h 4938836"/>
              <a:gd name="connsiteX10" fmla="*/ 8048303 w 9117567"/>
              <a:gd name="connsiteY10" fmla="*/ 3454830 h 4938836"/>
              <a:gd name="connsiteX11" fmla="*/ 8158344 w 9117567"/>
              <a:gd name="connsiteY11" fmla="*/ 3316596 h 4938836"/>
              <a:gd name="connsiteX12" fmla="*/ 8173584 w 9117567"/>
              <a:gd name="connsiteY12" fmla="*/ 1836871 h 4938836"/>
              <a:gd name="connsiteX13" fmla="*/ 8023874 w 9117567"/>
              <a:gd name="connsiteY13" fmla="*/ 1677833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65229 h 4938836"/>
              <a:gd name="connsiteX10" fmla="*/ 8048303 w 9117567"/>
              <a:gd name="connsiteY10" fmla="*/ 3454830 h 4938836"/>
              <a:gd name="connsiteX11" fmla="*/ 8120244 w 9117567"/>
              <a:gd name="connsiteY11" fmla="*/ 3290249 h 4938836"/>
              <a:gd name="connsiteX12" fmla="*/ 8173584 w 9117567"/>
              <a:gd name="connsiteY12" fmla="*/ 1836871 h 4938836"/>
              <a:gd name="connsiteX13" fmla="*/ 8023874 w 9117567"/>
              <a:gd name="connsiteY13" fmla="*/ 1677833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65229 h 4938836"/>
              <a:gd name="connsiteX10" fmla="*/ 7975913 w 9117567"/>
              <a:gd name="connsiteY10" fmla="*/ 3451067 h 4938836"/>
              <a:gd name="connsiteX11" fmla="*/ 8120244 w 9117567"/>
              <a:gd name="connsiteY11" fmla="*/ 3290249 h 4938836"/>
              <a:gd name="connsiteX12" fmla="*/ 8173584 w 9117567"/>
              <a:gd name="connsiteY12" fmla="*/ 1836871 h 4938836"/>
              <a:gd name="connsiteX13" fmla="*/ 8023874 w 9117567"/>
              <a:gd name="connsiteY13" fmla="*/ 1677833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65229 h 4938836"/>
              <a:gd name="connsiteX10" fmla="*/ 7975913 w 9117567"/>
              <a:gd name="connsiteY10" fmla="*/ 3451067 h 4938836"/>
              <a:gd name="connsiteX11" fmla="*/ 8120244 w 9117567"/>
              <a:gd name="connsiteY11" fmla="*/ 3290249 h 4938836"/>
              <a:gd name="connsiteX12" fmla="*/ 8127864 w 9117567"/>
              <a:gd name="connsiteY12" fmla="*/ 1833107 h 4938836"/>
              <a:gd name="connsiteX13" fmla="*/ 8023874 w 9117567"/>
              <a:gd name="connsiteY13" fmla="*/ 1677833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65229 h 4938836"/>
              <a:gd name="connsiteX10" fmla="*/ 7975913 w 9117567"/>
              <a:gd name="connsiteY10" fmla="*/ 3451067 h 4938836"/>
              <a:gd name="connsiteX11" fmla="*/ 8120244 w 9117567"/>
              <a:gd name="connsiteY11" fmla="*/ 3290249 h 4938836"/>
              <a:gd name="connsiteX12" fmla="*/ 8127864 w 9117567"/>
              <a:gd name="connsiteY12" fmla="*/ 1833107 h 4938836"/>
              <a:gd name="connsiteX13" fmla="*/ 7947674 w 9117567"/>
              <a:gd name="connsiteY13" fmla="*/ 1681597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65229 h 4938836"/>
              <a:gd name="connsiteX10" fmla="*/ 7975913 w 9117567"/>
              <a:gd name="connsiteY10" fmla="*/ 3451067 h 4938836"/>
              <a:gd name="connsiteX11" fmla="*/ 8120244 w 9117567"/>
              <a:gd name="connsiteY11" fmla="*/ 3290249 h 4938836"/>
              <a:gd name="connsiteX12" fmla="*/ 8124054 w 9117567"/>
              <a:gd name="connsiteY12" fmla="*/ 1904622 h 4938836"/>
              <a:gd name="connsiteX13" fmla="*/ 7947674 w 9117567"/>
              <a:gd name="connsiteY13" fmla="*/ 1681597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65229 h 4938836"/>
              <a:gd name="connsiteX10" fmla="*/ 7975913 w 9117567"/>
              <a:gd name="connsiteY10" fmla="*/ 3451067 h 4938836"/>
              <a:gd name="connsiteX11" fmla="*/ 8120244 w 9117567"/>
              <a:gd name="connsiteY11" fmla="*/ 3290249 h 4938836"/>
              <a:gd name="connsiteX12" fmla="*/ 8124054 w 9117567"/>
              <a:gd name="connsiteY12" fmla="*/ 1904622 h 4938836"/>
              <a:gd name="connsiteX13" fmla="*/ 7947674 w 9117567"/>
              <a:gd name="connsiteY13" fmla="*/ 1681597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50173 h 4938836"/>
              <a:gd name="connsiteX10" fmla="*/ 7975913 w 9117567"/>
              <a:gd name="connsiteY10" fmla="*/ 3451067 h 4938836"/>
              <a:gd name="connsiteX11" fmla="*/ 8120244 w 9117567"/>
              <a:gd name="connsiteY11" fmla="*/ 3290249 h 4938836"/>
              <a:gd name="connsiteX12" fmla="*/ 8124054 w 9117567"/>
              <a:gd name="connsiteY12" fmla="*/ 1904622 h 4938836"/>
              <a:gd name="connsiteX13" fmla="*/ 7947674 w 9117567"/>
              <a:gd name="connsiteY13" fmla="*/ 1681597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50173 h 4938836"/>
              <a:gd name="connsiteX10" fmla="*/ 7979723 w 9117567"/>
              <a:gd name="connsiteY10" fmla="*/ 3432248 h 4938836"/>
              <a:gd name="connsiteX11" fmla="*/ 8120244 w 9117567"/>
              <a:gd name="connsiteY11" fmla="*/ 3290249 h 4938836"/>
              <a:gd name="connsiteX12" fmla="*/ 8124054 w 9117567"/>
              <a:gd name="connsiteY12" fmla="*/ 1904622 h 4938836"/>
              <a:gd name="connsiteX13" fmla="*/ 7947674 w 9117567"/>
              <a:gd name="connsiteY13" fmla="*/ 1681597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42646 h 4938836"/>
              <a:gd name="connsiteX10" fmla="*/ 7979723 w 9117567"/>
              <a:gd name="connsiteY10" fmla="*/ 3432248 h 4938836"/>
              <a:gd name="connsiteX11" fmla="*/ 8120244 w 9117567"/>
              <a:gd name="connsiteY11" fmla="*/ 3290249 h 4938836"/>
              <a:gd name="connsiteX12" fmla="*/ 8124054 w 9117567"/>
              <a:gd name="connsiteY12" fmla="*/ 1904622 h 4938836"/>
              <a:gd name="connsiteX13" fmla="*/ 7947674 w 9117567"/>
              <a:gd name="connsiteY13" fmla="*/ 1681597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42646 h 4938836"/>
              <a:gd name="connsiteX10" fmla="*/ 7979723 w 9117567"/>
              <a:gd name="connsiteY10" fmla="*/ 3432248 h 4938836"/>
              <a:gd name="connsiteX11" fmla="*/ 8120244 w 9117567"/>
              <a:gd name="connsiteY11" fmla="*/ 3290249 h 4938836"/>
              <a:gd name="connsiteX12" fmla="*/ 8124054 w 9117567"/>
              <a:gd name="connsiteY12" fmla="*/ 1904622 h 4938836"/>
              <a:gd name="connsiteX13" fmla="*/ 7947674 w 9117567"/>
              <a:gd name="connsiteY13" fmla="*/ 1681597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42646 h 4938836"/>
              <a:gd name="connsiteX10" fmla="*/ 7930193 w 9117567"/>
              <a:gd name="connsiteY10" fmla="*/ 3432248 h 4938836"/>
              <a:gd name="connsiteX11" fmla="*/ 8120244 w 9117567"/>
              <a:gd name="connsiteY11" fmla="*/ 3290249 h 4938836"/>
              <a:gd name="connsiteX12" fmla="*/ 8124054 w 9117567"/>
              <a:gd name="connsiteY12" fmla="*/ 1904622 h 4938836"/>
              <a:gd name="connsiteX13" fmla="*/ 7947674 w 9117567"/>
              <a:gd name="connsiteY13" fmla="*/ 1681597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42646 h 4938836"/>
              <a:gd name="connsiteX10" fmla="*/ 7930193 w 9117567"/>
              <a:gd name="connsiteY10" fmla="*/ 3432248 h 4938836"/>
              <a:gd name="connsiteX11" fmla="*/ 8120244 w 9117567"/>
              <a:gd name="connsiteY11" fmla="*/ 3252609 h 4938836"/>
              <a:gd name="connsiteX12" fmla="*/ 8124054 w 9117567"/>
              <a:gd name="connsiteY12" fmla="*/ 1904622 h 4938836"/>
              <a:gd name="connsiteX13" fmla="*/ 7947674 w 9117567"/>
              <a:gd name="connsiteY13" fmla="*/ 1681597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42646 h 4938836"/>
              <a:gd name="connsiteX10" fmla="*/ 7930193 w 9117567"/>
              <a:gd name="connsiteY10" fmla="*/ 3432248 h 4938836"/>
              <a:gd name="connsiteX11" fmla="*/ 8120244 w 9117567"/>
              <a:gd name="connsiteY11" fmla="*/ 3252609 h 4938836"/>
              <a:gd name="connsiteX12" fmla="*/ 8127864 w 9117567"/>
              <a:gd name="connsiteY12" fmla="*/ 1979901 h 4938836"/>
              <a:gd name="connsiteX13" fmla="*/ 7947674 w 9117567"/>
              <a:gd name="connsiteY13" fmla="*/ 1681597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42646 h 4938836"/>
              <a:gd name="connsiteX10" fmla="*/ 7930193 w 9117567"/>
              <a:gd name="connsiteY10" fmla="*/ 3432248 h 4938836"/>
              <a:gd name="connsiteX11" fmla="*/ 8120244 w 9117567"/>
              <a:gd name="connsiteY11" fmla="*/ 3252609 h 4938836"/>
              <a:gd name="connsiteX12" fmla="*/ 8127864 w 9117567"/>
              <a:gd name="connsiteY12" fmla="*/ 1979901 h 4938836"/>
              <a:gd name="connsiteX13" fmla="*/ 7875284 w 9117567"/>
              <a:gd name="connsiteY13" fmla="*/ 1681597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21850 w 9117567"/>
              <a:gd name="connsiteY7" fmla="*/ 4805079 h 4938836"/>
              <a:gd name="connsiteX8" fmla="*/ 7548744 w 9117567"/>
              <a:gd name="connsiteY8" fmla="*/ 3637886 h 4938836"/>
              <a:gd name="connsiteX9" fmla="*/ 7684336 w 9117567"/>
              <a:gd name="connsiteY9" fmla="*/ 3442646 h 4938836"/>
              <a:gd name="connsiteX10" fmla="*/ 7930193 w 9117567"/>
              <a:gd name="connsiteY10" fmla="*/ 3432248 h 4938836"/>
              <a:gd name="connsiteX11" fmla="*/ 8120244 w 9117567"/>
              <a:gd name="connsiteY11" fmla="*/ 3252609 h 4938836"/>
              <a:gd name="connsiteX12" fmla="*/ 8127864 w 9117567"/>
              <a:gd name="connsiteY12" fmla="*/ 1979901 h 4938836"/>
              <a:gd name="connsiteX13" fmla="*/ 7875284 w 9117567"/>
              <a:gd name="connsiteY13" fmla="*/ 1681597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40900 w 9117567"/>
              <a:gd name="connsiteY7" fmla="*/ 4808843 h 4938836"/>
              <a:gd name="connsiteX8" fmla="*/ 7548744 w 9117567"/>
              <a:gd name="connsiteY8" fmla="*/ 3637886 h 4938836"/>
              <a:gd name="connsiteX9" fmla="*/ 7684336 w 9117567"/>
              <a:gd name="connsiteY9" fmla="*/ 3442646 h 4938836"/>
              <a:gd name="connsiteX10" fmla="*/ 7930193 w 9117567"/>
              <a:gd name="connsiteY10" fmla="*/ 3432248 h 4938836"/>
              <a:gd name="connsiteX11" fmla="*/ 8120244 w 9117567"/>
              <a:gd name="connsiteY11" fmla="*/ 3252609 h 4938836"/>
              <a:gd name="connsiteX12" fmla="*/ 8127864 w 9117567"/>
              <a:gd name="connsiteY12" fmla="*/ 1979901 h 4938836"/>
              <a:gd name="connsiteX13" fmla="*/ 7875284 w 9117567"/>
              <a:gd name="connsiteY13" fmla="*/ 1681597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38392 w 9117567"/>
              <a:gd name="connsiteY6" fmla="*/ 4921620 h 4938836"/>
              <a:gd name="connsiteX7" fmla="*/ 7548520 w 9117567"/>
              <a:gd name="connsiteY7" fmla="*/ 4808843 h 4938836"/>
              <a:gd name="connsiteX8" fmla="*/ 7548744 w 9117567"/>
              <a:gd name="connsiteY8" fmla="*/ 3637886 h 4938836"/>
              <a:gd name="connsiteX9" fmla="*/ 7684336 w 9117567"/>
              <a:gd name="connsiteY9" fmla="*/ 3442646 h 4938836"/>
              <a:gd name="connsiteX10" fmla="*/ 7930193 w 9117567"/>
              <a:gd name="connsiteY10" fmla="*/ 3432248 h 4938836"/>
              <a:gd name="connsiteX11" fmla="*/ 8120244 w 9117567"/>
              <a:gd name="connsiteY11" fmla="*/ 3252609 h 4938836"/>
              <a:gd name="connsiteX12" fmla="*/ 8127864 w 9117567"/>
              <a:gd name="connsiteY12" fmla="*/ 1979901 h 4938836"/>
              <a:gd name="connsiteX13" fmla="*/ 7875284 w 9117567"/>
              <a:gd name="connsiteY13" fmla="*/ 1681597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17567"/>
              <a:gd name="connsiteY0" fmla="*/ 199423 h 4938836"/>
              <a:gd name="connsiteX1" fmla="*/ 161715 w 9117567"/>
              <a:gd name="connsiteY1" fmla="*/ 0 h 4938836"/>
              <a:gd name="connsiteX2" fmla="*/ 8974705 w 9117567"/>
              <a:gd name="connsiteY2" fmla="*/ 0 h 4938836"/>
              <a:gd name="connsiteX3" fmla="*/ 9117567 w 9117567"/>
              <a:gd name="connsiteY3" fmla="*/ 142862 h 4938836"/>
              <a:gd name="connsiteX4" fmla="*/ 9090673 w 9117567"/>
              <a:gd name="connsiteY4" fmla="*/ 4751151 h 4938836"/>
              <a:gd name="connsiteX5" fmla="*/ 8983670 w 9117567"/>
              <a:gd name="connsiteY5" fmla="*/ 4938836 h 4938836"/>
              <a:gd name="connsiteX6" fmla="*/ 7684112 w 9117567"/>
              <a:gd name="connsiteY6" fmla="*/ 4925385 h 4938836"/>
              <a:gd name="connsiteX7" fmla="*/ 7548520 w 9117567"/>
              <a:gd name="connsiteY7" fmla="*/ 4808843 h 4938836"/>
              <a:gd name="connsiteX8" fmla="*/ 7548744 w 9117567"/>
              <a:gd name="connsiteY8" fmla="*/ 3637886 h 4938836"/>
              <a:gd name="connsiteX9" fmla="*/ 7684336 w 9117567"/>
              <a:gd name="connsiteY9" fmla="*/ 3442646 h 4938836"/>
              <a:gd name="connsiteX10" fmla="*/ 7930193 w 9117567"/>
              <a:gd name="connsiteY10" fmla="*/ 3432248 h 4938836"/>
              <a:gd name="connsiteX11" fmla="*/ 8120244 w 9117567"/>
              <a:gd name="connsiteY11" fmla="*/ 3252609 h 4938836"/>
              <a:gd name="connsiteX12" fmla="*/ 8127864 w 9117567"/>
              <a:gd name="connsiteY12" fmla="*/ 1979901 h 4938836"/>
              <a:gd name="connsiteX13" fmla="*/ 7875284 w 9117567"/>
              <a:gd name="connsiteY13" fmla="*/ 1681597 h 4938836"/>
              <a:gd name="connsiteX14" fmla="*/ 152288 w 9117567"/>
              <a:gd name="connsiteY14" fmla="*/ 1649252 h 4938836"/>
              <a:gd name="connsiteX15" fmla="*/ 0 w 9117567"/>
              <a:gd name="connsiteY15" fmla="*/ 1487536 h 4938836"/>
              <a:gd name="connsiteX16" fmla="*/ 9426 w 9117567"/>
              <a:gd name="connsiteY16" fmla="*/ 199423 h 4938836"/>
              <a:gd name="connsiteX0" fmla="*/ 9426 w 9109947"/>
              <a:gd name="connsiteY0" fmla="*/ 199423 h 4938836"/>
              <a:gd name="connsiteX1" fmla="*/ 161715 w 9109947"/>
              <a:gd name="connsiteY1" fmla="*/ 0 h 4938836"/>
              <a:gd name="connsiteX2" fmla="*/ 8974705 w 9109947"/>
              <a:gd name="connsiteY2" fmla="*/ 0 h 4938836"/>
              <a:gd name="connsiteX3" fmla="*/ 9109947 w 9109947"/>
              <a:gd name="connsiteY3" fmla="*/ 146626 h 4938836"/>
              <a:gd name="connsiteX4" fmla="*/ 9090673 w 9109947"/>
              <a:gd name="connsiteY4" fmla="*/ 4751151 h 4938836"/>
              <a:gd name="connsiteX5" fmla="*/ 8983670 w 9109947"/>
              <a:gd name="connsiteY5" fmla="*/ 4938836 h 4938836"/>
              <a:gd name="connsiteX6" fmla="*/ 7684112 w 9109947"/>
              <a:gd name="connsiteY6" fmla="*/ 4925385 h 4938836"/>
              <a:gd name="connsiteX7" fmla="*/ 7548520 w 9109947"/>
              <a:gd name="connsiteY7" fmla="*/ 4808843 h 4938836"/>
              <a:gd name="connsiteX8" fmla="*/ 7548744 w 9109947"/>
              <a:gd name="connsiteY8" fmla="*/ 3637886 h 4938836"/>
              <a:gd name="connsiteX9" fmla="*/ 7684336 w 9109947"/>
              <a:gd name="connsiteY9" fmla="*/ 3442646 h 4938836"/>
              <a:gd name="connsiteX10" fmla="*/ 7930193 w 9109947"/>
              <a:gd name="connsiteY10" fmla="*/ 3432248 h 4938836"/>
              <a:gd name="connsiteX11" fmla="*/ 8120244 w 9109947"/>
              <a:gd name="connsiteY11" fmla="*/ 3252609 h 4938836"/>
              <a:gd name="connsiteX12" fmla="*/ 8127864 w 9109947"/>
              <a:gd name="connsiteY12" fmla="*/ 1979901 h 4938836"/>
              <a:gd name="connsiteX13" fmla="*/ 7875284 w 9109947"/>
              <a:gd name="connsiteY13" fmla="*/ 1681597 h 4938836"/>
              <a:gd name="connsiteX14" fmla="*/ 152288 w 9109947"/>
              <a:gd name="connsiteY14" fmla="*/ 1649252 h 4938836"/>
              <a:gd name="connsiteX15" fmla="*/ 0 w 9109947"/>
              <a:gd name="connsiteY15" fmla="*/ 1487536 h 4938836"/>
              <a:gd name="connsiteX16" fmla="*/ 9426 w 9109947"/>
              <a:gd name="connsiteY16" fmla="*/ 199423 h 4938836"/>
              <a:gd name="connsiteX0" fmla="*/ 9426 w 9098517"/>
              <a:gd name="connsiteY0" fmla="*/ 199423 h 4938836"/>
              <a:gd name="connsiteX1" fmla="*/ 161715 w 9098517"/>
              <a:gd name="connsiteY1" fmla="*/ 0 h 4938836"/>
              <a:gd name="connsiteX2" fmla="*/ 8974705 w 9098517"/>
              <a:gd name="connsiteY2" fmla="*/ 0 h 4938836"/>
              <a:gd name="connsiteX3" fmla="*/ 9098517 w 9098517"/>
              <a:gd name="connsiteY3" fmla="*/ 146626 h 4938836"/>
              <a:gd name="connsiteX4" fmla="*/ 9090673 w 9098517"/>
              <a:gd name="connsiteY4" fmla="*/ 4751151 h 4938836"/>
              <a:gd name="connsiteX5" fmla="*/ 8983670 w 9098517"/>
              <a:gd name="connsiteY5" fmla="*/ 4938836 h 4938836"/>
              <a:gd name="connsiteX6" fmla="*/ 7684112 w 9098517"/>
              <a:gd name="connsiteY6" fmla="*/ 4925385 h 4938836"/>
              <a:gd name="connsiteX7" fmla="*/ 7548520 w 9098517"/>
              <a:gd name="connsiteY7" fmla="*/ 4808843 h 4938836"/>
              <a:gd name="connsiteX8" fmla="*/ 7548744 w 9098517"/>
              <a:gd name="connsiteY8" fmla="*/ 3637886 h 4938836"/>
              <a:gd name="connsiteX9" fmla="*/ 7684336 w 9098517"/>
              <a:gd name="connsiteY9" fmla="*/ 3442646 h 4938836"/>
              <a:gd name="connsiteX10" fmla="*/ 7930193 w 9098517"/>
              <a:gd name="connsiteY10" fmla="*/ 3432248 h 4938836"/>
              <a:gd name="connsiteX11" fmla="*/ 8120244 w 9098517"/>
              <a:gd name="connsiteY11" fmla="*/ 3252609 h 4938836"/>
              <a:gd name="connsiteX12" fmla="*/ 8127864 w 9098517"/>
              <a:gd name="connsiteY12" fmla="*/ 1979901 h 4938836"/>
              <a:gd name="connsiteX13" fmla="*/ 7875284 w 9098517"/>
              <a:gd name="connsiteY13" fmla="*/ 1681597 h 4938836"/>
              <a:gd name="connsiteX14" fmla="*/ 152288 w 9098517"/>
              <a:gd name="connsiteY14" fmla="*/ 1649252 h 4938836"/>
              <a:gd name="connsiteX15" fmla="*/ 0 w 9098517"/>
              <a:gd name="connsiteY15" fmla="*/ 1487536 h 4938836"/>
              <a:gd name="connsiteX16" fmla="*/ 9426 w 9098517"/>
              <a:gd name="connsiteY16" fmla="*/ 199423 h 4938836"/>
              <a:gd name="connsiteX0" fmla="*/ 9426 w 9098517"/>
              <a:gd name="connsiteY0" fmla="*/ 199423 h 4938836"/>
              <a:gd name="connsiteX1" fmla="*/ 161715 w 9098517"/>
              <a:gd name="connsiteY1" fmla="*/ 0 h 4938836"/>
              <a:gd name="connsiteX2" fmla="*/ 8948035 w 9098517"/>
              <a:gd name="connsiteY2" fmla="*/ 0 h 4938836"/>
              <a:gd name="connsiteX3" fmla="*/ 9098517 w 9098517"/>
              <a:gd name="connsiteY3" fmla="*/ 146626 h 4938836"/>
              <a:gd name="connsiteX4" fmla="*/ 9090673 w 9098517"/>
              <a:gd name="connsiteY4" fmla="*/ 4751151 h 4938836"/>
              <a:gd name="connsiteX5" fmla="*/ 8983670 w 9098517"/>
              <a:gd name="connsiteY5" fmla="*/ 4938836 h 4938836"/>
              <a:gd name="connsiteX6" fmla="*/ 7684112 w 9098517"/>
              <a:gd name="connsiteY6" fmla="*/ 4925385 h 4938836"/>
              <a:gd name="connsiteX7" fmla="*/ 7548520 w 9098517"/>
              <a:gd name="connsiteY7" fmla="*/ 4808843 h 4938836"/>
              <a:gd name="connsiteX8" fmla="*/ 7548744 w 9098517"/>
              <a:gd name="connsiteY8" fmla="*/ 3637886 h 4938836"/>
              <a:gd name="connsiteX9" fmla="*/ 7684336 w 9098517"/>
              <a:gd name="connsiteY9" fmla="*/ 3442646 h 4938836"/>
              <a:gd name="connsiteX10" fmla="*/ 7930193 w 9098517"/>
              <a:gd name="connsiteY10" fmla="*/ 3432248 h 4938836"/>
              <a:gd name="connsiteX11" fmla="*/ 8120244 w 9098517"/>
              <a:gd name="connsiteY11" fmla="*/ 3252609 h 4938836"/>
              <a:gd name="connsiteX12" fmla="*/ 8127864 w 9098517"/>
              <a:gd name="connsiteY12" fmla="*/ 1979901 h 4938836"/>
              <a:gd name="connsiteX13" fmla="*/ 7875284 w 9098517"/>
              <a:gd name="connsiteY13" fmla="*/ 1681597 h 4938836"/>
              <a:gd name="connsiteX14" fmla="*/ 152288 w 9098517"/>
              <a:gd name="connsiteY14" fmla="*/ 1649252 h 4938836"/>
              <a:gd name="connsiteX15" fmla="*/ 0 w 9098517"/>
              <a:gd name="connsiteY15" fmla="*/ 1487536 h 4938836"/>
              <a:gd name="connsiteX16" fmla="*/ 9426 w 9098517"/>
              <a:gd name="connsiteY16" fmla="*/ 199423 h 4938836"/>
              <a:gd name="connsiteX0" fmla="*/ 9426 w 9102327"/>
              <a:gd name="connsiteY0" fmla="*/ 199423 h 4938836"/>
              <a:gd name="connsiteX1" fmla="*/ 161715 w 9102327"/>
              <a:gd name="connsiteY1" fmla="*/ 0 h 4938836"/>
              <a:gd name="connsiteX2" fmla="*/ 8948035 w 9102327"/>
              <a:gd name="connsiteY2" fmla="*/ 0 h 4938836"/>
              <a:gd name="connsiteX3" fmla="*/ 9102327 w 9102327"/>
              <a:gd name="connsiteY3" fmla="*/ 176738 h 4938836"/>
              <a:gd name="connsiteX4" fmla="*/ 9090673 w 9102327"/>
              <a:gd name="connsiteY4" fmla="*/ 4751151 h 4938836"/>
              <a:gd name="connsiteX5" fmla="*/ 8983670 w 9102327"/>
              <a:gd name="connsiteY5" fmla="*/ 4938836 h 4938836"/>
              <a:gd name="connsiteX6" fmla="*/ 7684112 w 9102327"/>
              <a:gd name="connsiteY6" fmla="*/ 4925385 h 4938836"/>
              <a:gd name="connsiteX7" fmla="*/ 7548520 w 9102327"/>
              <a:gd name="connsiteY7" fmla="*/ 4808843 h 4938836"/>
              <a:gd name="connsiteX8" fmla="*/ 7548744 w 9102327"/>
              <a:gd name="connsiteY8" fmla="*/ 3637886 h 4938836"/>
              <a:gd name="connsiteX9" fmla="*/ 7684336 w 9102327"/>
              <a:gd name="connsiteY9" fmla="*/ 3442646 h 4938836"/>
              <a:gd name="connsiteX10" fmla="*/ 7930193 w 9102327"/>
              <a:gd name="connsiteY10" fmla="*/ 3432248 h 4938836"/>
              <a:gd name="connsiteX11" fmla="*/ 8120244 w 9102327"/>
              <a:gd name="connsiteY11" fmla="*/ 3252609 h 4938836"/>
              <a:gd name="connsiteX12" fmla="*/ 8127864 w 9102327"/>
              <a:gd name="connsiteY12" fmla="*/ 1979901 h 4938836"/>
              <a:gd name="connsiteX13" fmla="*/ 7875284 w 9102327"/>
              <a:gd name="connsiteY13" fmla="*/ 1681597 h 4938836"/>
              <a:gd name="connsiteX14" fmla="*/ 152288 w 9102327"/>
              <a:gd name="connsiteY14" fmla="*/ 1649252 h 4938836"/>
              <a:gd name="connsiteX15" fmla="*/ 0 w 9102327"/>
              <a:gd name="connsiteY15" fmla="*/ 1487536 h 4938836"/>
              <a:gd name="connsiteX16" fmla="*/ 9426 w 9102327"/>
              <a:gd name="connsiteY16" fmla="*/ 199423 h 4938836"/>
              <a:gd name="connsiteX0" fmla="*/ 9426 w 9094707"/>
              <a:gd name="connsiteY0" fmla="*/ 199423 h 4938836"/>
              <a:gd name="connsiteX1" fmla="*/ 161715 w 9094707"/>
              <a:gd name="connsiteY1" fmla="*/ 0 h 4938836"/>
              <a:gd name="connsiteX2" fmla="*/ 8948035 w 9094707"/>
              <a:gd name="connsiteY2" fmla="*/ 0 h 4938836"/>
              <a:gd name="connsiteX3" fmla="*/ 9094707 w 9094707"/>
              <a:gd name="connsiteY3" fmla="*/ 176738 h 4938836"/>
              <a:gd name="connsiteX4" fmla="*/ 9090673 w 9094707"/>
              <a:gd name="connsiteY4" fmla="*/ 4751151 h 4938836"/>
              <a:gd name="connsiteX5" fmla="*/ 8983670 w 9094707"/>
              <a:gd name="connsiteY5" fmla="*/ 4938836 h 4938836"/>
              <a:gd name="connsiteX6" fmla="*/ 7684112 w 9094707"/>
              <a:gd name="connsiteY6" fmla="*/ 4925385 h 4938836"/>
              <a:gd name="connsiteX7" fmla="*/ 7548520 w 9094707"/>
              <a:gd name="connsiteY7" fmla="*/ 4808843 h 4938836"/>
              <a:gd name="connsiteX8" fmla="*/ 7548744 w 9094707"/>
              <a:gd name="connsiteY8" fmla="*/ 3637886 h 4938836"/>
              <a:gd name="connsiteX9" fmla="*/ 7684336 w 9094707"/>
              <a:gd name="connsiteY9" fmla="*/ 3442646 h 4938836"/>
              <a:gd name="connsiteX10" fmla="*/ 7930193 w 9094707"/>
              <a:gd name="connsiteY10" fmla="*/ 3432248 h 4938836"/>
              <a:gd name="connsiteX11" fmla="*/ 8120244 w 9094707"/>
              <a:gd name="connsiteY11" fmla="*/ 3252609 h 4938836"/>
              <a:gd name="connsiteX12" fmla="*/ 8127864 w 9094707"/>
              <a:gd name="connsiteY12" fmla="*/ 1979901 h 4938836"/>
              <a:gd name="connsiteX13" fmla="*/ 7875284 w 9094707"/>
              <a:gd name="connsiteY13" fmla="*/ 1681597 h 4938836"/>
              <a:gd name="connsiteX14" fmla="*/ 152288 w 9094707"/>
              <a:gd name="connsiteY14" fmla="*/ 1649252 h 4938836"/>
              <a:gd name="connsiteX15" fmla="*/ 0 w 9094707"/>
              <a:gd name="connsiteY15" fmla="*/ 1487536 h 4938836"/>
              <a:gd name="connsiteX16" fmla="*/ 9426 w 9094707"/>
              <a:gd name="connsiteY16" fmla="*/ 199423 h 4938836"/>
              <a:gd name="connsiteX0" fmla="*/ 9426 w 9096234"/>
              <a:gd name="connsiteY0" fmla="*/ 199423 h 4938836"/>
              <a:gd name="connsiteX1" fmla="*/ 161715 w 9096234"/>
              <a:gd name="connsiteY1" fmla="*/ 0 h 4938836"/>
              <a:gd name="connsiteX2" fmla="*/ 8948035 w 9096234"/>
              <a:gd name="connsiteY2" fmla="*/ 0 h 4938836"/>
              <a:gd name="connsiteX3" fmla="*/ 9094707 w 9096234"/>
              <a:gd name="connsiteY3" fmla="*/ 176738 h 4938836"/>
              <a:gd name="connsiteX4" fmla="*/ 9094483 w 9096234"/>
              <a:gd name="connsiteY4" fmla="*/ 4754915 h 4938836"/>
              <a:gd name="connsiteX5" fmla="*/ 8983670 w 9096234"/>
              <a:gd name="connsiteY5" fmla="*/ 4938836 h 4938836"/>
              <a:gd name="connsiteX6" fmla="*/ 7684112 w 9096234"/>
              <a:gd name="connsiteY6" fmla="*/ 4925385 h 4938836"/>
              <a:gd name="connsiteX7" fmla="*/ 7548520 w 9096234"/>
              <a:gd name="connsiteY7" fmla="*/ 4808843 h 4938836"/>
              <a:gd name="connsiteX8" fmla="*/ 7548744 w 9096234"/>
              <a:gd name="connsiteY8" fmla="*/ 3637886 h 4938836"/>
              <a:gd name="connsiteX9" fmla="*/ 7684336 w 9096234"/>
              <a:gd name="connsiteY9" fmla="*/ 3442646 h 4938836"/>
              <a:gd name="connsiteX10" fmla="*/ 7930193 w 9096234"/>
              <a:gd name="connsiteY10" fmla="*/ 3432248 h 4938836"/>
              <a:gd name="connsiteX11" fmla="*/ 8120244 w 9096234"/>
              <a:gd name="connsiteY11" fmla="*/ 3252609 h 4938836"/>
              <a:gd name="connsiteX12" fmla="*/ 8127864 w 9096234"/>
              <a:gd name="connsiteY12" fmla="*/ 1979901 h 4938836"/>
              <a:gd name="connsiteX13" fmla="*/ 7875284 w 9096234"/>
              <a:gd name="connsiteY13" fmla="*/ 1681597 h 4938836"/>
              <a:gd name="connsiteX14" fmla="*/ 152288 w 9096234"/>
              <a:gd name="connsiteY14" fmla="*/ 1649252 h 4938836"/>
              <a:gd name="connsiteX15" fmla="*/ 0 w 9096234"/>
              <a:gd name="connsiteY15" fmla="*/ 1487536 h 4938836"/>
              <a:gd name="connsiteX16" fmla="*/ 9426 w 9096234"/>
              <a:gd name="connsiteY16" fmla="*/ 199423 h 4938836"/>
              <a:gd name="connsiteX0" fmla="*/ 9426 w 9096234"/>
              <a:gd name="connsiteY0" fmla="*/ 199423 h 4927544"/>
              <a:gd name="connsiteX1" fmla="*/ 161715 w 9096234"/>
              <a:gd name="connsiteY1" fmla="*/ 0 h 4927544"/>
              <a:gd name="connsiteX2" fmla="*/ 8948035 w 9096234"/>
              <a:gd name="connsiteY2" fmla="*/ 0 h 4927544"/>
              <a:gd name="connsiteX3" fmla="*/ 9094707 w 9096234"/>
              <a:gd name="connsiteY3" fmla="*/ 176738 h 4927544"/>
              <a:gd name="connsiteX4" fmla="*/ 9094483 w 9096234"/>
              <a:gd name="connsiteY4" fmla="*/ 4754915 h 4927544"/>
              <a:gd name="connsiteX5" fmla="*/ 8983670 w 9096234"/>
              <a:gd name="connsiteY5" fmla="*/ 4927544 h 4927544"/>
              <a:gd name="connsiteX6" fmla="*/ 7684112 w 9096234"/>
              <a:gd name="connsiteY6" fmla="*/ 4925385 h 4927544"/>
              <a:gd name="connsiteX7" fmla="*/ 7548520 w 9096234"/>
              <a:gd name="connsiteY7" fmla="*/ 4808843 h 4927544"/>
              <a:gd name="connsiteX8" fmla="*/ 7548744 w 9096234"/>
              <a:gd name="connsiteY8" fmla="*/ 3637886 h 4927544"/>
              <a:gd name="connsiteX9" fmla="*/ 7684336 w 9096234"/>
              <a:gd name="connsiteY9" fmla="*/ 3442646 h 4927544"/>
              <a:gd name="connsiteX10" fmla="*/ 7930193 w 9096234"/>
              <a:gd name="connsiteY10" fmla="*/ 3432248 h 4927544"/>
              <a:gd name="connsiteX11" fmla="*/ 8120244 w 9096234"/>
              <a:gd name="connsiteY11" fmla="*/ 3252609 h 4927544"/>
              <a:gd name="connsiteX12" fmla="*/ 8127864 w 9096234"/>
              <a:gd name="connsiteY12" fmla="*/ 1979901 h 4927544"/>
              <a:gd name="connsiteX13" fmla="*/ 7875284 w 9096234"/>
              <a:gd name="connsiteY13" fmla="*/ 1681597 h 4927544"/>
              <a:gd name="connsiteX14" fmla="*/ 152288 w 9096234"/>
              <a:gd name="connsiteY14" fmla="*/ 1649252 h 4927544"/>
              <a:gd name="connsiteX15" fmla="*/ 0 w 9096234"/>
              <a:gd name="connsiteY15" fmla="*/ 1487536 h 4927544"/>
              <a:gd name="connsiteX16" fmla="*/ 9426 w 9096234"/>
              <a:gd name="connsiteY16" fmla="*/ 199423 h 4927544"/>
              <a:gd name="connsiteX0" fmla="*/ 9426 w 9096234"/>
              <a:gd name="connsiteY0" fmla="*/ 199423 h 4927544"/>
              <a:gd name="connsiteX1" fmla="*/ 161715 w 9096234"/>
              <a:gd name="connsiteY1" fmla="*/ 0 h 4927544"/>
              <a:gd name="connsiteX2" fmla="*/ 8948035 w 9096234"/>
              <a:gd name="connsiteY2" fmla="*/ 0 h 4927544"/>
              <a:gd name="connsiteX3" fmla="*/ 9094707 w 9096234"/>
              <a:gd name="connsiteY3" fmla="*/ 176738 h 4927544"/>
              <a:gd name="connsiteX4" fmla="*/ 9094483 w 9096234"/>
              <a:gd name="connsiteY4" fmla="*/ 4754915 h 4927544"/>
              <a:gd name="connsiteX5" fmla="*/ 8983670 w 9096234"/>
              <a:gd name="connsiteY5" fmla="*/ 4927544 h 4927544"/>
              <a:gd name="connsiteX6" fmla="*/ 7684112 w 9096234"/>
              <a:gd name="connsiteY6" fmla="*/ 4925385 h 4927544"/>
              <a:gd name="connsiteX7" fmla="*/ 7548520 w 9096234"/>
              <a:gd name="connsiteY7" fmla="*/ 4808843 h 4927544"/>
              <a:gd name="connsiteX8" fmla="*/ 7494118 w 9096234"/>
              <a:gd name="connsiteY8" fmla="*/ 3637886 h 4927544"/>
              <a:gd name="connsiteX9" fmla="*/ 7684336 w 9096234"/>
              <a:gd name="connsiteY9" fmla="*/ 3442646 h 4927544"/>
              <a:gd name="connsiteX10" fmla="*/ 7930193 w 9096234"/>
              <a:gd name="connsiteY10" fmla="*/ 3432248 h 4927544"/>
              <a:gd name="connsiteX11" fmla="*/ 8120244 w 9096234"/>
              <a:gd name="connsiteY11" fmla="*/ 3252609 h 4927544"/>
              <a:gd name="connsiteX12" fmla="*/ 8127864 w 9096234"/>
              <a:gd name="connsiteY12" fmla="*/ 1979901 h 4927544"/>
              <a:gd name="connsiteX13" fmla="*/ 7875284 w 9096234"/>
              <a:gd name="connsiteY13" fmla="*/ 1681597 h 4927544"/>
              <a:gd name="connsiteX14" fmla="*/ 152288 w 9096234"/>
              <a:gd name="connsiteY14" fmla="*/ 1649252 h 4927544"/>
              <a:gd name="connsiteX15" fmla="*/ 0 w 9096234"/>
              <a:gd name="connsiteY15" fmla="*/ 1487536 h 4927544"/>
              <a:gd name="connsiteX16" fmla="*/ 9426 w 9096234"/>
              <a:gd name="connsiteY16" fmla="*/ 199423 h 4927544"/>
              <a:gd name="connsiteX0" fmla="*/ 9426 w 9096234"/>
              <a:gd name="connsiteY0" fmla="*/ 199423 h 4927544"/>
              <a:gd name="connsiteX1" fmla="*/ 161715 w 9096234"/>
              <a:gd name="connsiteY1" fmla="*/ 0 h 4927544"/>
              <a:gd name="connsiteX2" fmla="*/ 8948035 w 9096234"/>
              <a:gd name="connsiteY2" fmla="*/ 0 h 4927544"/>
              <a:gd name="connsiteX3" fmla="*/ 9094707 w 9096234"/>
              <a:gd name="connsiteY3" fmla="*/ 176738 h 4927544"/>
              <a:gd name="connsiteX4" fmla="*/ 9094483 w 9096234"/>
              <a:gd name="connsiteY4" fmla="*/ 4754915 h 4927544"/>
              <a:gd name="connsiteX5" fmla="*/ 8983670 w 9096234"/>
              <a:gd name="connsiteY5" fmla="*/ 4927544 h 4927544"/>
              <a:gd name="connsiteX6" fmla="*/ 7684112 w 9096234"/>
              <a:gd name="connsiteY6" fmla="*/ 4925385 h 4927544"/>
              <a:gd name="connsiteX7" fmla="*/ 7461119 w 9096234"/>
              <a:gd name="connsiteY7" fmla="*/ 4771006 h 4927544"/>
              <a:gd name="connsiteX8" fmla="*/ 7494118 w 9096234"/>
              <a:gd name="connsiteY8" fmla="*/ 3637886 h 4927544"/>
              <a:gd name="connsiteX9" fmla="*/ 7684336 w 9096234"/>
              <a:gd name="connsiteY9" fmla="*/ 3442646 h 4927544"/>
              <a:gd name="connsiteX10" fmla="*/ 7930193 w 9096234"/>
              <a:gd name="connsiteY10" fmla="*/ 3432248 h 4927544"/>
              <a:gd name="connsiteX11" fmla="*/ 8120244 w 9096234"/>
              <a:gd name="connsiteY11" fmla="*/ 3252609 h 4927544"/>
              <a:gd name="connsiteX12" fmla="*/ 8127864 w 9096234"/>
              <a:gd name="connsiteY12" fmla="*/ 1979901 h 4927544"/>
              <a:gd name="connsiteX13" fmla="*/ 7875284 w 9096234"/>
              <a:gd name="connsiteY13" fmla="*/ 1681597 h 4927544"/>
              <a:gd name="connsiteX14" fmla="*/ 152288 w 9096234"/>
              <a:gd name="connsiteY14" fmla="*/ 1649252 h 4927544"/>
              <a:gd name="connsiteX15" fmla="*/ 0 w 9096234"/>
              <a:gd name="connsiteY15" fmla="*/ 1487536 h 4927544"/>
              <a:gd name="connsiteX16" fmla="*/ 9426 w 9096234"/>
              <a:gd name="connsiteY16" fmla="*/ 199423 h 4927544"/>
              <a:gd name="connsiteX0" fmla="*/ 9426 w 9096234"/>
              <a:gd name="connsiteY0" fmla="*/ 199423 h 4927544"/>
              <a:gd name="connsiteX1" fmla="*/ 161715 w 9096234"/>
              <a:gd name="connsiteY1" fmla="*/ 0 h 4927544"/>
              <a:gd name="connsiteX2" fmla="*/ 8948035 w 9096234"/>
              <a:gd name="connsiteY2" fmla="*/ 0 h 4927544"/>
              <a:gd name="connsiteX3" fmla="*/ 9094707 w 9096234"/>
              <a:gd name="connsiteY3" fmla="*/ 176738 h 4927544"/>
              <a:gd name="connsiteX4" fmla="*/ 9094483 w 9096234"/>
              <a:gd name="connsiteY4" fmla="*/ 4754915 h 4927544"/>
              <a:gd name="connsiteX5" fmla="*/ 8983670 w 9096234"/>
              <a:gd name="connsiteY5" fmla="*/ 4927544 h 4927544"/>
              <a:gd name="connsiteX6" fmla="*/ 7684112 w 9096234"/>
              <a:gd name="connsiteY6" fmla="*/ 4925385 h 4927544"/>
              <a:gd name="connsiteX7" fmla="*/ 7461119 w 9096234"/>
              <a:gd name="connsiteY7" fmla="*/ 4771006 h 4927544"/>
              <a:gd name="connsiteX8" fmla="*/ 7439492 w 9096234"/>
              <a:gd name="connsiteY8" fmla="*/ 3675724 h 4927544"/>
              <a:gd name="connsiteX9" fmla="*/ 7684336 w 9096234"/>
              <a:gd name="connsiteY9" fmla="*/ 3442646 h 4927544"/>
              <a:gd name="connsiteX10" fmla="*/ 7930193 w 9096234"/>
              <a:gd name="connsiteY10" fmla="*/ 3432248 h 4927544"/>
              <a:gd name="connsiteX11" fmla="*/ 8120244 w 9096234"/>
              <a:gd name="connsiteY11" fmla="*/ 3252609 h 4927544"/>
              <a:gd name="connsiteX12" fmla="*/ 8127864 w 9096234"/>
              <a:gd name="connsiteY12" fmla="*/ 1979901 h 4927544"/>
              <a:gd name="connsiteX13" fmla="*/ 7875284 w 9096234"/>
              <a:gd name="connsiteY13" fmla="*/ 1681597 h 4927544"/>
              <a:gd name="connsiteX14" fmla="*/ 152288 w 9096234"/>
              <a:gd name="connsiteY14" fmla="*/ 1649252 h 4927544"/>
              <a:gd name="connsiteX15" fmla="*/ 0 w 9096234"/>
              <a:gd name="connsiteY15" fmla="*/ 1487536 h 4927544"/>
              <a:gd name="connsiteX16" fmla="*/ 9426 w 9096234"/>
              <a:gd name="connsiteY16" fmla="*/ 199423 h 4927544"/>
              <a:gd name="connsiteX0" fmla="*/ 9426 w 9096234"/>
              <a:gd name="connsiteY0" fmla="*/ 199423 h 4927544"/>
              <a:gd name="connsiteX1" fmla="*/ 161715 w 9096234"/>
              <a:gd name="connsiteY1" fmla="*/ 0 h 4927544"/>
              <a:gd name="connsiteX2" fmla="*/ 8948035 w 9096234"/>
              <a:gd name="connsiteY2" fmla="*/ 0 h 4927544"/>
              <a:gd name="connsiteX3" fmla="*/ 9094707 w 9096234"/>
              <a:gd name="connsiteY3" fmla="*/ 176738 h 4927544"/>
              <a:gd name="connsiteX4" fmla="*/ 9094483 w 9096234"/>
              <a:gd name="connsiteY4" fmla="*/ 4754915 h 4927544"/>
              <a:gd name="connsiteX5" fmla="*/ 8983670 w 9096234"/>
              <a:gd name="connsiteY5" fmla="*/ 4927544 h 4927544"/>
              <a:gd name="connsiteX6" fmla="*/ 7684112 w 9096234"/>
              <a:gd name="connsiteY6" fmla="*/ 4925385 h 4927544"/>
              <a:gd name="connsiteX7" fmla="*/ 7461119 w 9096234"/>
              <a:gd name="connsiteY7" fmla="*/ 4771006 h 4927544"/>
              <a:gd name="connsiteX8" fmla="*/ 7439492 w 9096234"/>
              <a:gd name="connsiteY8" fmla="*/ 3675724 h 4927544"/>
              <a:gd name="connsiteX9" fmla="*/ 7684336 w 9096234"/>
              <a:gd name="connsiteY9" fmla="*/ 3471024 h 4927544"/>
              <a:gd name="connsiteX10" fmla="*/ 7930193 w 9096234"/>
              <a:gd name="connsiteY10" fmla="*/ 3432248 h 4927544"/>
              <a:gd name="connsiteX11" fmla="*/ 8120244 w 9096234"/>
              <a:gd name="connsiteY11" fmla="*/ 3252609 h 4927544"/>
              <a:gd name="connsiteX12" fmla="*/ 8127864 w 9096234"/>
              <a:gd name="connsiteY12" fmla="*/ 1979901 h 4927544"/>
              <a:gd name="connsiteX13" fmla="*/ 7875284 w 9096234"/>
              <a:gd name="connsiteY13" fmla="*/ 1681597 h 4927544"/>
              <a:gd name="connsiteX14" fmla="*/ 152288 w 9096234"/>
              <a:gd name="connsiteY14" fmla="*/ 1649252 h 4927544"/>
              <a:gd name="connsiteX15" fmla="*/ 0 w 9096234"/>
              <a:gd name="connsiteY15" fmla="*/ 1487536 h 4927544"/>
              <a:gd name="connsiteX16" fmla="*/ 9426 w 9096234"/>
              <a:gd name="connsiteY16" fmla="*/ 199423 h 4927544"/>
              <a:gd name="connsiteX0" fmla="*/ 9426 w 9096234"/>
              <a:gd name="connsiteY0" fmla="*/ 199423 h 4927544"/>
              <a:gd name="connsiteX1" fmla="*/ 161715 w 9096234"/>
              <a:gd name="connsiteY1" fmla="*/ 0 h 4927544"/>
              <a:gd name="connsiteX2" fmla="*/ 8948035 w 9096234"/>
              <a:gd name="connsiteY2" fmla="*/ 0 h 4927544"/>
              <a:gd name="connsiteX3" fmla="*/ 9094707 w 9096234"/>
              <a:gd name="connsiteY3" fmla="*/ 176738 h 4927544"/>
              <a:gd name="connsiteX4" fmla="*/ 9094483 w 9096234"/>
              <a:gd name="connsiteY4" fmla="*/ 4754915 h 4927544"/>
              <a:gd name="connsiteX5" fmla="*/ 8983670 w 9096234"/>
              <a:gd name="connsiteY5" fmla="*/ 4927544 h 4927544"/>
              <a:gd name="connsiteX6" fmla="*/ 7684112 w 9096234"/>
              <a:gd name="connsiteY6" fmla="*/ 4925385 h 4927544"/>
              <a:gd name="connsiteX7" fmla="*/ 7461119 w 9096234"/>
              <a:gd name="connsiteY7" fmla="*/ 4771006 h 4927544"/>
              <a:gd name="connsiteX8" fmla="*/ 7439492 w 9096234"/>
              <a:gd name="connsiteY8" fmla="*/ 3675724 h 4927544"/>
              <a:gd name="connsiteX9" fmla="*/ 7684336 w 9096234"/>
              <a:gd name="connsiteY9" fmla="*/ 3471024 h 4927544"/>
              <a:gd name="connsiteX10" fmla="*/ 7930194 w 9096234"/>
              <a:gd name="connsiteY10" fmla="*/ 3432248 h 4927544"/>
              <a:gd name="connsiteX11" fmla="*/ 8120244 w 9096234"/>
              <a:gd name="connsiteY11" fmla="*/ 3252609 h 4927544"/>
              <a:gd name="connsiteX12" fmla="*/ 8127864 w 9096234"/>
              <a:gd name="connsiteY12" fmla="*/ 1979901 h 4927544"/>
              <a:gd name="connsiteX13" fmla="*/ 7875284 w 9096234"/>
              <a:gd name="connsiteY13" fmla="*/ 1681597 h 4927544"/>
              <a:gd name="connsiteX14" fmla="*/ 152288 w 9096234"/>
              <a:gd name="connsiteY14" fmla="*/ 1649252 h 4927544"/>
              <a:gd name="connsiteX15" fmla="*/ 0 w 9096234"/>
              <a:gd name="connsiteY15" fmla="*/ 1487536 h 4927544"/>
              <a:gd name="connsiteX16" fmla="*/ 9426 w 9096234"/>
              <a:gd name="connsiteY16" fmla="*/ 199423 h 4927544"/>
              <a:gd name="connsiteX0" fmla="*/ 9426 w 9096234"/>
              <a:gd name="connsiteY0" fmla="*/ 199423 h 4927544"/>
              <a:gd name="connsiteX1" fmla="*/ 161715 w 9096234"/>
              <a:gd name="connsiteY1" fmla="*/ 0 h 4927544"/>
              <a:gd name="connsiteX2" fmla="*/ 8948035 w 9096234"/>
              <a:gd name="connsiteY2" fmla="*/ 0 h 4927544"/>
              <a:gd name="connsiteX3" fmla="*/ 9094707 w 9096234"/>
              <a:gd name="connsiteY3" fmla="*/ 176738 h 4927544"/>
              <a:gd name="connsiteX4" fmla="*/ 9094483 w 9096234"/>
              <a:gd name="connsiteY4" fmla="*/ 4754915 h 4927544"/>
              <a:gd name="connsiteX5" fmla="*/ 8983670 w 9096234"/>
              <a:gd name="connsiteY5" fmla="*/ 4927544 h 4927544"/>
              <a:gd name="connsiteX6" fmla="*/ 7684112 w 9096234"/>
              <a:gd name="connsiteY6" fmla="*/ 4925385 h 4927544"/>
              <a:gd name="connsiteX7" fmla="*/ 7461119 w 9096234"/>
              <a:gd name="connsiteY7" fmla="*/ 4771006 h 4927544"/>
              <a:gd name="connsiteX8" fmla="*/ 7439492 w 9096234"/>
              <a:gd name="connsiteY8" fmla="*/ 3675724 h 4927544"/>
              <a:gd name="connsiteX9" fmla="*/ 7684336 w 9096234"/>
              <a:gd name="connsiteY9" fmla="*/ 3471024 h 4927544"/>
              <a:gd name="connsiteX10" fmla="*/ 7930194 w 9096234"/>
              <a:gd name="connsiteY10" fmla="*/ 3432248 h 4927544"/>
              <a:gd name="connsiteX11" fmla="*/ 8120244 w 9096234"/>
              <a:gd name="connsiteY11" fmla="*/ 3252609 h 4927544"/>
              <a:gd name="connsiteX12" fmla="*/ 8127864 w 9096234"/>
              <a:gd name="connsiteY12" fmla="*/ 1979901 h 4927544"/>
              <a:gd name="connsiteX13" fmla="*/ 7875284 w 9096234"/>
              <a:gd name="connsiteY13" fmla="*/ 1681597 h 4927544"/>
              <a:gd name="connsiteX14" fmla="*/ 2249926 w 9096234"/>
              <a:gd name="connsiteY14" fmla="*/ 1658711 h 4927544"/>
              <a:gd name="connsiteX15" fmla="*/ 0 w 9096234"/>
              <a:gd name="connsiteY15" fmla="*/ 1487536 h 4927544"/>
              <a:gd name="connsiteX16" fmla="*/ 9426 w 9096234"/>
              <a:gd name="connsiteY16" fmla="*/ 199423 h 4927544"/>
              <a:gd name="connsiteX0" fmla="*/ 0 w 9086808"/>
              <a:gd name="connsiteY0" fmla="*/ 199423 h 4927544"/>
              <a:gd name="connsiteX1" fmla="*/ 152289 w 9086808"/>
              <a:gd name="connsiteY1" fmla="*/ 0 h 4927544"/>
              <a:gd name="connsiteX2" fmla="*/ 8938609 w 9086808"/>
              <a:gd name="connsiteY2" fmla="*/ 0 h 4927544"/>
              <a:gd name="connsiteX3" fmla="*/ 9085281 w 9086808"/>
              <a:gd name="connsiteY3" fmla="*/ 176738 h 4927544"/>
              <a:gd name="connsiteX4" fmla="*/ 9085057 w 9086808"/>
              <a:gd name="connsiteY4" fmla="*/ 4754915 h 4927544"/>
              <a:gd name="connsiteX5" fmla="*/ 8974244 w 9086808"/>
              <a:gd name="connsiteY5" fmla="*/ 4927544 h 4927544"/>
              <a:gd name="connsiteX6" fmla="*/ 7674686 w 9086808"/>
              <a:gd name="connsiteY6" fmla="*/ 4925385 h 4927544"/>
              <a:gd name="connsiteX7" fmla="*/ 7451693 w 9086808"/>
              <a:gd name="connsiteY7" fmla="*/ 4771006 h 4927544"/>
              <a:gd name="connsiteX8" fmla="*/ 7430066 w 9086808"/>
              <a:gd name="connsiteY8" fmla="*/ 3675724 h 4927544"/>
              <a:gd name="connsiteX9" fmla="*/ 7674910 w 9086808"/>
              <a:gd name="connsiteY9" fmla="*/ 3471024 h 4927544"/>
              <a:gd name="connsiteX10" fmla="*/ 7920768 w 9086808"/>
              <a:gd name="connsiteY10" fmla="*/ 3432248 h 4927544"/>
              <a:gd name="connsiteX11" fmla="*/ 8110818 w 9086808"/>
              <a:gd name="connsiteY11" fmla="*/ 3252609 h 4927544"/>
              <a:gd name="connsiteX12" fmla="*/ 8118438 w 9086808"/>
              <a:gd name="connsiteY12" fmla="*/ 1979901 h 4927544"/>
              <a:gd name="connsiteX13" fmla="*/ 7865858 w 9086808"/>
              <a:gd name="connsiteY13" fmla="*/ 1681597 h 4927544"/>
              <a:gd name="connsiteX14" fmla="*/ 2240500 w 9086808"/>
              <a:gd name="connsiteY14" fmla="*/ 1658711 h 4927544"/>
              <a:gd name="connsiteX15" fmla="*/ 2809275 w 9086808"/>
              <a:gd name="connsiteY15" fmla="*/ 1241591 h 4927544"/>
              <a:gd name="connsiteX16" fmla="*/ 0 w 9086808"/>
              <a:gd name="connsiteY16" fmla="*/ 199423 h 4927544"/>
              <a:gd name="connsiteX0" fmla="*/ 0 w 9086808"/>
              <a:gd name="connsiteY0" fmla="*/ 199423 h 4927544"/>
              <a:gd name="connsiteX1" fmla="*/ 152289 w 9086808"/>
              <a:gd name="connsiteY1" fmla="*/ 0 h 4927544"/>
              <a:gd name="connsiteX2" fmla="*/ 8938609 w 9086808"/>
              <a:gd name="connsiteY2" fmla="*/ 0 h 4927544"/>
              <a:gd name="connsiteX3" fmla="*/ 9085281 w 9086808"/>
              <a:gd name="connsiteY3" fmla="*/ 176738 h 4927544"/>
              <a:gd name="connsiteX4" fmla="*/ 9085057 w 9086808"/>
              <a:gd name="connsiteY4" fmla="*/ 4754915 h 4927544"/>
              <a:gd name="connsiteX5" fmla="*/ 8974244 w 9086808"/>
              <a:gd name="connsiteY5" fmla="*/ 4927544 h 4927544"/>
              <a:gd name="connsiteX6" fmla="*/ 7674686 w 9086808"/>
              <a:gd name="connsiteY6" fmla="*/ 4925385 h 4927544"/>
              <a:gd name="connsiteX7" fmla="*/ 7451693 w 9086808"/>
              <a:gd name="connsiteY7" fmla="*/ 4771006 h 4927544"/>
              <a:gd name="connsiteX8" fmla="*/ 7430066 w 9086808"/>
              <a:gd name="connsiteY8" fmla="*/ 3675724 h 4927544"/>
              <a:gd name="connsiteX9" fmla="*/ 7674910 w 9086808"/>
              <a:gd name="connsiteY9" fmla="*/ 3471024 h 4927544"/>
              <a:gd name="connsiteX10" fmla="*/ 7920768 w 9086808"/>
              <a:gd name="connsiteY10" fmla="*/ 3432248 h 4927544"/>
              <a:gd name="connsiteX11" fmla="*/ 8110818 w 9086808"/>
              <a:gd name="connsiteY11" fmla="*/ 3252609 h 4927544"/>
              <a:gd name="connsiteX12" fmla="*/ 8118438 w 9086808"/>
              <a:gd name="connsiteY12" fmla="*/ 1979901 h 4927544"/>
              <a:gd name="connsiteX13" fmla="*/ 7865858 w 9086808"/>
              <a:gd name="connsiteY13" fmla="*/ 1681597 h 4927544"/>
              <a:gd name="connsiteX14" fmla="*/ 3081740 w 9086808"/>
              <a:gd name="connsiteY14" fmla="*/ 1668171 h 4927544"/>
              <a:gd name="connsiteX15" fmla="*/ 2809275 w 9086808"/>
              <a:gd name="connsiteY15" fmla="*/ 1241591 h 4927544"/>
              <a:gd name="connsiteX16" fmla="*/ 0 w 9086808"/>
              <a:gd name="connsiteY16" fmla="*/ 199423 h 4927544"/>
              <a:gd name="connsiteX0" fmla="*/ 0 w 9086808"/>
              <a:gd name="connsiteY0" fmla="*/ 199423 h 4927544"/>
              <a:gd name="connsiteX1" fmla="*/ 152289 w 9086808"/>
              <a:gd name="connsiteY1" fmla="*/ 0 h 4927544"/>
              <a:gd name="connsiteX2" fmla="*/ 8938609 w 9086808"/>
              <a:gd name="connsiteY2" fmla="*/ 0 h 4927544"/>
              <a:gd name="connsiteX3" fmla="*/ 9085281 w 9086808"/>
              <a:gd name="connsiteY3" fmla="*/ 176738 h 4927544"/>
              <a:gd name="connsiteX4" fmla="*/ 9085057 w 9086808"/>
              <a:gd name="connsiteY4" fmla="*/ 4754915 h 4927544"/>
              <a:gd name="connsiteX5" fmla="*/ 8974244 w 9086808"/>
              <a:gd name="connsiteY5" fmla="*/ 4927544 h 4927544"/>
              <a:gd name="connsiteX6" fmla="*/ 7674686 w 9086808"/>
              <a:gd name="connsiteY6" fmla="*/ 4925385 h 4927544"/>
              <a:gd name="connsiteX7" fmla="*/ 7451693 w 9086808"/>
              <a:gd name="connsiteY7" fmla="*/ 4771006 h 4927544"/>
              <a:gd name="connsiteX8" fmla="*/ 7430066 w 9086808"/>
              <a:gd name="connsiteY8" fmla="*/ 3675724 h 4927544"/>
              <a:gd name="connsiteX9" fmla="*/ 7674910 w 9086808"/>
              <a:gd name="connsiteY9" fmla="*/ 3471024 h 4927544"/>
              <a:gd name="connsiteX10" fmla="*/ 7920768 w 9086808"/>
              <a:gd name="connsiteY10" fmla="*/ 3432248 h 4927544"/>
              <a:gd name="connsiteX11" fmla="*/ 8110818 w 9086808"/>
              <a:gd name="connsiteY11" fmla="*/ 3252609 h 4927544"/>
              <a:gd name="connsiteX12" fmla="*/ 8118438 w 9086808"/>
              <a:gd name="connsiteY12" fmla="*/ 1979901 h 4927544"/>
              <a:gd name="connsiteX13" fmla="*/ 7865858 w 9086808"/>
              <a:gd name="connsiteY13" fmla="*/ 1681597 h 4927544"/>
              <a:gd name="connsiteX14" fmla="*/ 3081740 w 9086808"/>
              <a:gd name="connsiteY14" fmla="*/ 1668171 h 4927544"/>
              <a:gd name="connsiteX15" fmla="*/ 2842051 w 9086808"/>
              <a:gd name="connsiteY15" fmla="*/ 1392942 h 4927544"/>
              <a:gd name="connsiteX16" fmla="*/ 0 w 9086808"/>
              <a:gd name="connsiteY16" fmla="*/ 199423 h 4927544"/>
              <a:gd name="connsiteX0" fmla="*/ 2700838 w 8936169"/>
              <a:gd name="connsiteY0" fmla="*/ 208882 h 4927544"/>
              <a:gd name="connsiteX1" fmla="*/ 1650 w 8936169"/>
              <a:gd name="connsiteY1" fmla="*/ 0 h 4927544"/>
              <a:gd name="connsiteX2" fmla="*/ 8787970 w 8936169"/>
              <a:gd name="connsiteY2" fmla="*/ 0 h 4927544"/>
              <a:gd name="connsiteX3" fmla="*/ 8934642 w 8936169"/>
              <a:gd name="connsiteY3" fmla="*/ 176738 h 4927544"/>
              <a:gd name="connsiteX4" fmla="*/ 8934418 w 8936169"/>
              <a:gd name="connsiteY4" fmla="*/ 4754915 h 4927544"/>
              <a:gd name="connsiteX5" fmla="*/ 8823605 w 8936169"/>
              <a:gd name="connsiteY5" fmla="*/ 4927544 h 4927544"/>
              <a:gd name="connsiteX6" fmla="*/ 7524047 w 8936169"/>
              <a:gd name="connsiteY6" fmla="*/ 4925385 h 4927544"/>
              <a:gd name="connsiteX7" fmla="*/ 7301054 w 8936169"/>
              <a:gd name="connsiteY7" fmla="*/ 4771006 h 4927544"/>
              <a:gd name="connsiteX8" fmla="*/ 7279427 w 8936169"/>
              <a:gd name="connsiteY8" fmla="*/ 3675724 h 4927544"/>
              <a:gd name="connsiteX9" fmla="*/ 7524271 w 8936169"/>
              <a:gd name="connsiteY9" fmla="*/ 3471024 h 4927544"/>
              <a:gd name="connsiteX10" fmla="*/ 7770129 w 8936169"/>
              <a:gd name="connsiteY10" fmla="*/ 3432248 h 4927544"/>
              <a:gd name="connsiteX11" fmla="*/ 7960179 w 8936169"/>
              <a:gd name="connsiteY11" fmla="*/ 3252609 h 4927544"/>
              <a:gd name="connsiteX12" fmla="*/ 7967799 w 8936169"/>
              <a:gd name="connsiteY12" fmla="*/ 1979901 h 4927544"/>
              <a:gd name="connsiteX13" fmla="*/ 7715219 w 8936169"/>
              <a:gd name="connsiteY13" fmla="*/ 1681597 h 4927544"/>
              <a:gd name="connsiteX14" fmla="*/ 2931101 w 8936169"/>
              <a:gd name="connsiteY14" fmla="*/ 1668171 h 4927544"/>
              <a:gd name="connsiteX15" fmla="*/ 2691412 w 8936169"/>
              <a:gd name="connsiteY15" fmla="*/ 1392942 h 4927544"/>
              <a:gd name="connsiteX16" fmla="*/ 2700838 w 8936169"/>
              <a:gd name="connsiteY16" fmla="*/ 208882 h 4927544"/>
              <a:gd name="connsiteX0" fmla="*/ 9427 w 6244758"/>
              <a:gd name="connsiteY0" fmla="*/ 218341 h 4937003"/>
              <a:gd name="connsiteX1" fmla="*/ 270968 w 6244758"/>
              <a:gd name="connsiteY1" fmla="*/ 0 h 4937003"/>
              <a:gd name="connsiteX2" fmla="*/ 6096559 w 6244758"/>
              <a:gd name="connsiteY2" fmla="*/ 9459 h 4937003"/>
              <a:gd name="connsiteX3" fmla="*/ 6243231 w 6244758"/>
              <a:gd name="connsiteY3" fmla="*/ 186197 h 4937003"/>
              <a:gd name="connsiteX4" fmla="*/ 6243007 w 6244758"/>
              <a:gd name="connsiteY4" fmla="*/ 4764374 h 4937003"/>
              <a:gd name="connsiteX5" fmla="*/ 6132194 w 6244758"/>
              <a:gd name="connsiteY5" fmla="*/ 4937003 h 4937003"/>
              <a:gd name="connsiteX6" fmla="*/ 4832636 w 6244758"/>
              <a:gd name="connsiteY6" fmla="*/ 4934844 h 4937003"/>
              <a:gd name="connsiteX7" fmla="*/ 4609643 w 6244758"/>
              <a:gd name="connsiteY7" fmla="*/ 4780465 h 4937003"/>
              <a:gd name="connsiteX8" fmla="*/ 4588016 w 6244758"/>
              <a:gd name="connsiteY8" fmla="*/ 3685183 h 4937003"/>
              <a:gd name="connsiteX9" fmla="*/ 4832860 w 6244758"/>
              <a:gd name="connsiteY9" fmla="*/ 3480483 h 4937003"/>
              <a:gd name="connsiteX10" fmla="*/ 5078718 w 6244758"/>
              <a:gd name="connsiteY10" fmla="*/ 3441707 h 4937003"/>
              <a:gd name="connsiteX11" fmla="*/ 5268768 w 6244758"/>
              <a:gd name="connsiteY11" fmla="*/ 3262068 h 4937003"/>
              <a:gd name="connsiteX12" fmla="*/ 5276388 w 6244758"/>
              <a:gd name="connsiteY12" fmla="*/ 1989360 h 4937003"/>
              <a:gd name="connsiteX13" fmla="*/ 5023808 w 6244758"/>
              <a:gd name="connsiteY13" fmla="*/ 1691056 h 4937003"/>
              <a:gd name="connsiteX14" fmla="*/ 239690 w 6244758"/>
              <a:gd name="connsiteY14" fmla="*/ 1677630 h 4937003"/>
              <a:gd name="connsiteX15" fmla="*/ 1 w 6244758"/>
              <a:gd name="connsiteY15" fmla="*/ 1402401 h 4937003"/>
              <a:gd name="connsiteX16" fmla="*/ 9427 w 6244758"/>
              <a:gd name="connsiteY16" fmla="*/ 218341 h 4937003"/>
              <a:gd name="connsiteX0" fmla="*/ 9426 w 6428867"/>
              <a:gd name="connsiteY0" fmla="*/ 218341 h 4937003"/>
              <a:gd name="connsiteX1" fmla="*/ 270967 w 6428867"/>
              <a:gd name="connsiteY1" fmla="*/ 0 h 4937003"/>
              <a:gd name="connsiteX2" fmla="*/ 6096558 w 6428867"/>
              <a:gd name="connsiteY2" fmla="*/ 9459 h 4937003"/>
              <a:gd name="connsiteX3" fmla="*/ 6243230 w 6428867"/>
              <a:gd name="connsiteY3" fmla="*/ 186197 h 4937003"/>
              <a:gd name="connsiteX4" fmla="*/ 6428735 w 6428867"/>
              <a:gd name="connsiteY4" fmla="*/ 4735996 h 4937003"/>
              <a:gd name="connsiteX5" fmla="*/ 6132193 w 6428867"/>
              <a:gd name="connsiteY5" fmla="*/ 4937003 h 4937003"/>
              <a:gd name="connsiteX6" fmla="*/ 4832635 w 6428867"/>
              <a:gd name="connsiteY6" fmla="*/ 4934844 h 4937003"/>
              <a:gd name="connsiteX7" fmla="*/ 4609642 w 6428867"/>
              <a:gd name="connsiteY7" fmla="*/ 4780465 h 4937003"/>
              <a:gd name="connsiteX8" fmla="*/ 4588015 w 6428867"/>
              <a:gd name="connsiteY8" fmla="*/ 3685183 h 4937003"/>
              <a:gd name="connsiteX9" fmla="*/ 4832859 w 6428867"/>
              <a:gd name="connsiteY9" fmla="*/ 3480483 h 4937003"/>
              <a:gd name="connsiteX10" fmla="*/ 5078717 w 6428867"/>
              <a:gd name="connsiteY10" fmla="*/ 3441707 h 4937003"/>
              <a:gd name="connsiteX11" fmla="*/ 5268767 w 6428867"/>
              <a:gd name="connsiteY11" fmla="*/ 3262068 h 4937003"/>
              <a:gd name="connsiteX12" fmla="*/ 5276387 w 6428867"/>
              <a:gd name="connsiteY12" fmla="*/ 1989360 h 4937003"/>
              <a:gd name="connsiteX13" fmla="*/ 5023807 w 6428867"/>
              <a:gd name="connsiteY13" fmla="*/ 1691056 h 4937003"/>
              <a:gd name="connsiteX14" fmla="*/ 239689 w 6428867"/>
              <a:gd name="connsiteY14" fmla="*/ 1677630 h 4937003"/>
              <a:gd name="connsiteX15" fmla="*/ 0 w 6428867"/>
              <a:gd name="connsiteY15" fmla="*/ 1402401 h 4937003"/>
              <a:gd name="connsiteX16" fmla="*/ 9426 w 6428867"/>
              <a:gd name="connsiteY16" fmla="*/ 218341 h 4937003"/>
              <a:gd name="connsiteX0" fmla="*/ 9426 w 6429288"/>
              <a:gd name="connsiteY0" fmla="*/ 218341 h 4937003"/>
              <a:gd name="connsiteX1" fmla="*/ 270967 w 6429288"/>
              <a:gd name="connsiteY1" fmla="*/ 0 h 4937003"/>
              <a:gd name="connsiteX2" fmla="*/ 6096558 w 6429288"/>
              <a:gd name="connsiteY2" fmla="*/ 9459 h 4937003"/>
              <a:gd name="connsiteX3" fmla="*/ 6396183 w 6429288"/>
              <a:gd name="connsiteY3" fmla="*/ 261873 h 4937003"/>
              <a:gd name="connsiteX4" fmla="*/ 6428735 w 6429288"/>
              <a:gd name="connsiteY4" fmla="*/ 4735996 h 4937003"/>
              <a:gd name="connsiteX5" fmla="*/ 6132193 w 6429288"/>
              <a:gd name="connsiteY5" fmla="*/ 4937003 h 4937003"/>
              <a:gd name="connsiteX6" fmla="*/ 4832635 w 6429288"/>
              <a:gd name="connsiteY6" fmla="*/ 4934844 h 4937003"/>
              <a:gd name="connsiteX7" fmla="*/ 4609642 w 6429288"/>
              <a:gd name="connsiteY7" fmla="*/ 4780465 h 4937003"/>
              <a:gd name="connsiteX8" fmla="*/ 4588015 w 6429288"/>
              <a:gd name="connsiteY8" fmla="*/ 3685183 h 4937003"/>
              <a:gd name="connsiteX9" fmla="*/ 4832859 w 6429288"/>
              <a:gd name="connsiteY9" fmla="*/ 3480483 h 4937003"/>
              <a:gd name="connsiteX10" fmla="*/ 5078717 w 6429288"/>
              <a:gd name="connsiteY10" fmla="*/ 3441707 h 4937003"/>
              <a:gd name="connsiteX11" fmla="*/ 5268767 w 6429288"/>
              <a:gd name="connsiteY11" fmla="*/ 3262068 h 4937003"/>
              <a:gd name="connsiteX12" fmla="*/ 5276387 w 6429288"/>
              <a:gd name="connsiteY12" fmla="*/ 1989360 h 4937003"/>
              <a:gd name="connsiteX13" fmla="*/ 5023807 w 6429288"/>
              <a:gd name="connsiteY13" fmla="*/ 1691056 h 4937003"/>
              <a:gd name="connsiteX14" fmla="*/ 239689 w 6429288"/>
              <a:gd name="connsiteY14" fmla="*/ 1677630 h 4937003"/>
              <a:gd name="connsiteX15" fmla="*/ 0 w 6429288"/>
              <a:gd name="connsiteY15" fmla="*/ 1402401 h 4937003"/>
              <a:gd name="connsiteX16" fmla="*/ 9426 w 6429288"/>
              <a:gd name="connsiteY16" fmla="*/ 218341 h 4937003"/>
              <a:gd name="connsiteX0" fmla="*/ 9426 w 6429288"/>
              <a:gd name="connsiteY0" fmla="*/ 218341 h 4937003"/>
              <a:gd name="connsiteX1" fmla="*/ 270967 w 6429288"/>
              <a:gd name="connsiteY1" fmla="*/ 0 h 4937003"/>
              <a:gd name="connsiteX2" fmla="*/ 6216736 w 6429288"/>
              <a:gd name="connsiteY2" fmla="*/ 47297 h 4937003"/>
              <a:gd name="connsiteX3" fmla="*/ 6396183 w 6429288"/>
              <a:gd name="connsiteY3" fmla="*/ 261873 h 4937003"/>
              <a:gd name="connsiteX4" fmla="*/ 6428735 w 6429288"/>
              <a:gd name="connsiteY4" fmla="*/ 4735996 h 4937003"/>
              <a:gd name="connsiteX5" fmla="*/ 6132193 w 6429288"/>
              <a:gd name="connsiteY5" fmla="*/ 4937003 h 4937003"/>
              <a:gd name="connsiteX6" fmla="*/ 4832635 w 6429288"/>
              <a:gd name="connsiteY6" fmla="*/ 4934844 h 4937003"/>
              <a:gd name="connsiteX7" fmla="*/ 4609642 w 6429288"/>
              <a:gd name="connsiteY7" fmla="*/ 4780465 h 4937003"/>
              <a:gd name="connsiteX8" fmla="*/ 4588015 w 6429288"/>
              <a:gd name="connsiteY8" fmla="*/ 3685183 h 4937003"/>
              <a:gd name="connsiteX9" fmla="*/ 4832859 w 6429288"/>
              <a:gd name="connsiteY9" fmla="*/ 3480483 h 4937003"/>
              <a:gd name="connsiteX10" fmla="*/ 5078717 w 6429288"/>
              <a:gd name="connsiteY10" fmla="*/ 3441707 h 4937003"/>
              <a:gd name="connsiteX11" fmla="*/ 5268767 w 6429288"/>
              <a:gd name="connsiteY11" fmla="*/ 3262068 h 4937003"/>
              <a:gd name="connsiteX12" fmla="*/ 5276387 w 6429288"/>
              <a:gd name="connsiteY12" fmla="*/ 1989360 h 4937003"/>
              <a:gd name="connsiteX13" fmla="*/ 5023807 w 6429288"/>
              <a:gd name="connsiteY13" fmla="*/ 1691056 h 4937003"/>
              <a:gd name="connsiteX14" fmla="*/ 239689 w 6429288"/>
              <a:gd name="connsiteY14" fmla="*/ 1677630 h 4937003"/>
              <a:gd name="connsiteX15" fmla="*/ 0 w 6429288"/>
              <a:gd name="connsiteY15" fmla="*/ 1402401 h 4937003"/>
              <a:gd name="connsiteX16" fmla="*/ 9426 w 6429288"/>
              <a:gd name="connsiteY16" fmla="*/ 218341 h 4937003"/>
              <a:gd name="connsiteX0" fmla="*/ 9426 w 6429288"/>
              <a:gd name="connsiteY0" fmla="*/ 218341 h 4937003"/>
              <a:gd name="connsiteX1" fmla="*/ 270967 w 6429288"/>
              <a:gd name="connsiteY1" fmla="*/ 0 h 4937003"/>
              <a:gd name="connsiteX2" fmla="*/ 6216736 w 6429288"/>
              <a:gd name="connsiteY2" fmla="*/ 47297 h 4937003"/>
              <a:gd name="connsiteX3" fmla="*/ 6396183 w 6429288"/>
              <a:gd name="connsiteY3" fmla="*/ 261873 h 4937003"/>
              <a:gd name="connsiteX4" fmla="*/ 6428735 w 6429288"/>
              <a:gd name="connsiteY4" fmla="*/ 4735996 h 4937003"/>
              <a:gd name="connsiteX5" fmla="*/ 6132193 w 6429288"/>
              <a:gd name="connsiteY5" fmla="*/ 4937003 h 4937003"/>
              <a:gd name="connsiteX6" fmla="*/ 4832635 w 6429288"/>
              <a:gd name="connsiteY6" fmla="*/ 4934844 h 4937003"/>
              <a:gd name="connsiteX7" fmla="*/ 4609642 w 6429288"/>
              <a:gd name="connsiteY7" fmla="*/ 4780465 h 4937003"/>
              <a:gd name="connsiteX8" fmla="*/ 4588015 w 6429288"/>
              <a:gd name="connsiteY8" fmla="*/ 3685183 h 4937003"/>
              <a:gd name="connsiteX9" fmla="*/ 4734532 w 6429288"/>
              <a:gd name="connsiteY9" fmla="*/ 3461565 h 4937003"/>
              <a:gd name="connsiteX10" fmla="*/ 5078717 w 6429288"/>
              <a:gd name="connsiteY10" fmla="*/ 3441707 h 4937003"/>
              <a:gd name="connsiteX11" fmla="*/ 5268767 w 6429288"/>
              <a:gd name="connsiteY11" fmla="*/ 3262068 h 4937003"/>
              <a:gd name="connsiteX12" fmla="*/ 5276387 w 6429288"/>
              <a:gd name="connsiteY12" fmla="*/ 1989360 h 4937003"/>
              <a:gd name="connsiteX13" fmla="*/ 5023807 w 6429288"/>
              <a:gd name="connsiteY13" fmla="*/ 1691056 h 4937003"/>
              <a:gd name="connsiteX14" fmla="*/ 239689 w 6429288"/>
              <a:gd name="connsiteY14" fmla="*/ 1677630 h 4937003"/>
              <a:gd name="connsiteX15" fmla="*/ 0 w 6429288"/>
              <a:gd name="connsiteY15" fmla="*/ 1402401 h 4937003"/>
              <a:gd name="connsiteX16" fmla="*/ 9426 w 6429288"/>
              <a:gd name="connsiteY16" fmla="*/ 218341 h 4937003"/>
              <a:gd name="connsiteX0" fmla="*/ 9426 w 6429288"/>
              <a:gd name="connsiteY0" fmla="*/ 218341 h 4937003"/>
              <a:gd name="connsiteX1" fmla="*/ 270967 w 6429288"/>
              <a:gd name="connsiteY1" fmla="*/ 0 h 4937003"/>
              <a:gd name="connsiteX2" fmla="*/ 6216736 w 6429288"/>
              <a:gd name="connsiteY2" fmla="*/ 47297 h 4937003"/>
              <a:gd name="connsiteX3" fmla="*/ 6396183 w 6429288"/>
              <a:gd name="connsiteY3" fmla="*/ 261873 h 4937003"/>
              <a:gd name="connsiteX4" fmla="*/ 6428735 w 6429288"/>
              <a:gd name="connsiteY4" fmla="*/ 4735996 h 4937003"/>
              <a:gd name="connsiteX5" fmla="*/ 6132193 w 6429288"/>
              <a:gd name="connsiteY5" fmla="*/ 4937003 h 4937003"/>
              <a:gd name="connsiteX6" fmla="*/ 4832635 w 6429288"/>
              <a:gd name="connsiteY6" fmla="*/ 4934844 h 4937003"/>
              <a:gd name="connsiteX7" fmla="*/ 4576866 w 6429288"/>
              <a:gd name="connsiteY7" fmla="*/ 4837222 h 4937003"/>
              <a:gd name="connsiteX8" fmla="*/ 4588015 w 6429288"/>
              <a:gd name="connsiteY8" fmla="*/ 3685183 h 4937003"/>
              <a:gd name="connsiteX9" fmla="*/ 4734532 w 6429288"/>
              <a:gd name="connsiteY9" fmla="*/ 3461565 h 4937003"/>
              <a:gd name="connsiteX10" fmla="*/ 5078717 w 6429288"/>
              <a:gd name="connsiteY10" fmla="*/ 3441707 h 4937003"/>
              <a:gd name="connsiteX11" fmla="*/ 5268767 w 6429288"/>
              <a:gd name="connsiteY11" fmla="*/ 3262068 h 4937003"/>
              <a:gd name="connsiteX12" fmla="*/ 5276387 w 6429288"/>
              <a:gd name="connsiteY12" fmla="*/ 1989360 h 4937003"/>
              <a:gd name="connsiteX13" fmla="*/ 5023807 w 6429288"/>
              <a:gd name="connsiteY13" fmla="*/ 1691056 h 4937003"/>
              <a:gd name="connsiteX14" fmla="*/ 239689 w 6429288"/>
              <a:gd name="connsiteY14" fmla="*/ 1677630 h 4937003"/>
              <a:gd name="connsiteX15" fmla="*/ 0 w 6429288"/>
              <a:gd name="connsiteY15" fmla="*/ 1402401 h 4937003"/>
              <a:gd name="connsiteX16" fmla="*/ 9426 w 6429288"/>
              <a:gd name="connsiteY16" fmla="*/ 218341 h 4937003"/>
              <a:gd name="connsiteX0" fmla="*/ 9426 w 6429450"/>
              <a:gd name="connsiteY0" fmla="*/ 218341 h 4937003"/>
              <a:gd name="connsiteX1" fmla="*/ 270967 w 6429450"/>
              <a:gd name="connsiteY1" fmla="*/ 0 h 4937003"/>
              <a:gd name="connsiteX2" fmla="*/ 6216736 w 6429450"/>
              <a:gd name="connsiteY2" fmla="*/ 47297 h 4937003"/>
              <a:gd name="connsiteX3" fmla="*/ 6407108 w 6429450"/>
              <a:gd name="connsiteY3" fmla="*/ 299711 h 4937003"/>
              <a:gd name="connsiteX4" fmla="*/ 6428735 w 6429450"/>
              <a:gd name="connsiteY4" fmla="*/ 4735996 h 4937003"/>
              <a:gd name="connsiteX5" fmla="*/ 6132193 w 6429450"/>
              <a:gd name="connsiteY5" fmla="*/ 4937003 h 4937003"/>
              <a:gd name="connsiteX6" fmla="*/ 4832635 w 6429450"/>
              <a:gd name="connsiteY6" fmla="*/ 4934844 h 4937003"/>
              <a:gd name="connsiteX7" fmla="*/ 4576866 w 6429450"/>
              <a:gd name="connsiteY7" fmla="*/ 4837222 h 4937003"/>
              <a:gd name="connsiteX8" fmla="*/ 4588015 w 6429450"/>
              <a:gd name="connsiteY8" fmla="*/ 3685183 h 4937003"/>
              <a:gd name="connsiteX9" fmla="*/ 4734532 w 6429450"/>
              <a:gd name="connsiteY9" fmla="*/ 3461565 h 4937003"/>
              <a:gd name="connsiteX10" fmla="*/ 5078717 w 6429450"/>
              <a:gd name="connsiteY10" fmla="*/ 3441707 h 4937003"/>
              <a:gd name="connsiteX11" fmla="*/ 5268767 w 6429450"/>
              <a:gd name="connsiteY11" fmla="*/ 3262068 h 4937003"/>
              <a:gd name="connsiteX12" fmla="*/ 5276387 w 6429450"/>
              <a:gd name="connsiteY12" fmla="*/ 1989360 h 4937003"/>
              <a:gd name="connsiteX13" fmla="*/ 5023807 w 6429450"/>
              <a:gd name="connsiteY13" fmla="*/ 1691056 h 4937003"/>
              <a:gd name="connsiteX14" fmla="*/ 239689 w 6429450"/>
              <a:gd name="connsiteY14" fmla="*/ 1677630 h 4937003"/>
              <a:gd name="connsiteX15" fmla="*/ 0 w 6429450"/>
              <a:gd name="connsiteY15" fmla="*/ 1402401 h 4937003"/>
              <a:gd name="connsiteX16" fmla="*/ 9426 w 6429450"/>
              <a:gd name="connsiteY16" fmla="*/ 218341 h 4937003"/>
              <a:gd name="connsiteX0" fmla="*/ 9426 w 6429450"/>
              <a:gd name="connsiteY0" fmla="*/ 218341 h 4937003"/>
              <a:gd name="connsiteX1" fmla="*/ 270967 w 6429450"/>
              <a:gd name="connsiteY1" fmla="*/ 0 h 4937003"/>
              <a:gd name="connsiteX2" fmla="*/ 6216736 w 6429450"/>
              <a:gd name="connsiteY2" fmla="*/ 47297 h 4937003"/>
              <a:gd name="connsiteX3" fmla="*/ 6407108 w 6429450"/>
              <a:gd name="connsiteY3" fmla="*/ 299711 h 4937003"/>
              <a:gd name="connsiteX4" fmla="*/ 6428735 w 6429450"/>
              <a:gd name="connsiteY4" fmla="*/ 4735996 h 4937003"/>
              <a:gd name="connsiteX5" fmla="*/ 6132193 w 6429450"/>
              <a:gd name="connsiteY5" fmla="*/ 4937003 h 4937003"/>
              <a:gd name="connsiteX6" fmla="*/ 4832635 w 6429450"/>
              <a:gd name="connsiteY6" fmla="*/ 4934844 h 4937003"/>
              <a:gd name="connsiteX7" fmla="*/ 4576866 w 6429450"/>
              <a:gd name="connsiteY7" fmla="*/ 4837222 h 4937003"/>
              <a:gd name="connsiteX8" fmla="*/ 4588015 w 6429450"/>
              <a:gd name="connsiteY8" fmla="*/ 3685183 h 4937003"/>
              <a:gd name="connsiteX9" fmla="*/ 4734532 w 6429450"/>
              <a:gd name="connsiteY9" fmla="*/ 3461565 h 4937003"/>
              <a:gd name="connsiteX10" fmla="*/ 5078717 w 6429450"/>
              <a:gd name="connsiteY10" fmla="*/ 3441707 h 4937003"/>
              <a:gd name="connsiteX11" fmla="*/ 5268767 w 6429450"/>
              <a:gd name="connsiteY11" fmla="*/ 3262068 h 4937003"/>
              <a:gd name="connsiteX12" fmla="*/ 5316342 w 6429450"/>
              <a:gd name="connsiteY12" fmla="*/ 1773145 h 4937003"/>
              <a:gd name="connsiteX13" fmla="*/ 5023807 w 6429450"/>
              <a:gd name="connsiteY13" fmla="*/ 1691056 h 4937003"/>
              <a:gd name="connsiteX14" fmla="*/ 239689 w 6429450"/>
              <a:gd name="connsiteY14" fmla="*/ 1677630 h 4937003"/>
              <a:gd name="connsiteX15" fmla="*/ 0 w 6429450"/>
              <a:gd name="connsiteY15" fmla="*/ 1402401 h 4937003"/>
              <a:gd name="connsiteX16" fmla="*/ 9426 w 6429450"/>
              <a:gd name="connsiteY16" fmla="*/ 218341 h 4937003"/>
              <a:gd name="connsiteX0" fmla="*/ 9426 w 6429450"/>
              <a:gd name="connsiteY0" fmla="*/ 218341 h 4937003"/>
              <a:gd name="connsiteX1" fmla="*/ 270967 w 6429450"/>
              <a:gd name="connsiteY1" fmla="*/ 0 h 4937003"/>
              <a:gd name="connsiteX2" fmla="*/ 6216736 w 6429450"/>
              <a:gd name="connsiteY2" fmla="*/ 47297 h 4937003"/>
              <a:gd name="connsiteX3" fmla="*/ 6407108 w 6429450"/>
              <a:gd name="connsiteY3" fmla="*/ 299711 h 4937003"/>
              <a:gd name="connsiteX4" fmla="*/ 6428735 w 6429450"/>
              <a:gd name="connsiteY4" fmla="*/ 4735996 h 4937003"/>
              <a:gd name="connsiteX5" fmla="*/ 6132193 w 6429450"/>
              <a:gd name="connsiteY5" fmla="*/ 4937003 h 4937003"/>
              <a:gd name="connsiteX6" fmla="*/ 4832635 w 6429450"/>
              <a:gd name="connsiteY6" fmla="*/ 4934844 h 4937003"/>
              <a:gd name="connsiteX7" fmla="*/ 4576866 w 6429450"/>
              <a:gd name="connsiteY7" fmla="*/ 4837222 h 4937003"/>
              <a:gd name="connsiteX8" fmla="*/ 4588015 w 6429450"/>
              <a:gd name="connsiteY8" fmla="*/ 3685183 h 4937003"/>
              <a:gd name="connsiteX9" fmla="*/ 4734532 w 6429450"/>
              <a:gd name="connsiteY9" fmla="*/ 3461565 h 4937003"/>
              <a:gd name="connsiteX10" fmla="*/ 5078717 w 6429450"/>
              <a:gd name="connsiteY10" fmla="*/ 3441707 h 4937003"/>
              <a:gd name="connsiteX11" fmla="*/ 5268767 w 6429450"/>
              <a:gd name="connsiteY11" fmla="*/ 3262068 h 4937003"/>
              <a:gd name="connsiteX12" fmla="*/ 5316342 w 6429450"/>
              <a:gd name="connsiteY12" fmla="*/ 1773145 h 4937003"/>
              <a:gd name="connsiteX13" fmla="*/ 5023807 w 6429450"/>
              <a:gd name="connsiteY13" fmla="*/ 1691056 h 4937003"/>
              <a:gd name="connsiteX14" fmla="*/ 239689 w 6429450"/>
              <a:gd name="connsiteY14" fmla="*/ 1677630 h 4937003"/>
              <a:gd name="connsiteX15" fmla="*/ 0 w 6429450"/>
              <a:gd name="connsiteY15" fmla="*/ 1402401 h 4937003"/>
              <a:gd name="connsiteX16" fmla="*/ 9426 w 6429450"/>
              <a:gd name="connsiteY16" fmla="*/ 218341 h 4937003"/>
              <a:gd name="connsiteX0" fmla="*/ 9426 w 6429450"/>
              <a:gd name="connsiteY0" fmla="*/ 218341 h 4937003"/>
              <a:gd name="connsiteX1" fmla="*/ 270967 w 6429450"/>
              <a:gd name="connsiteY1" fmla="*/ 0 h 4937003"/>
              <a:gd name="connsiteX2" fmla="*/ 6216736 w 6429450"/>
              <a:gd name="connsiteY2" fmla="*/ 47297 h 4937003"/>
              <a:gd name="connsiteX3" fmla="*/ 6407108 w 6429450"/>
              <a:gd name="connsiteY3" fmla="*/ 299711 h 4937003"/>
              <a:gd name="connsiteX4" fmla="*/ 6428735 w 6429450"/>
              <a:gd name="connsiteY4" fmla="*/ 4735996 h 4937003"/>
              <a:gd name="connsiteX5" fmla="*/ 6132193 w 6429450"/>
              <a:gd name="connsiteY5" fmla="*/ 4937003 h 4937003"/>
              <a:gd name="connsiteX6" fmla="*/ 4832635 w 6429450"/>
              <a:gd name="connsiteY6" fmla="*/ 4934844 h 4937003"/>
              <a:gd name="connsiteX7" fmla="*/ 4576866 w 6429450"/>
              <a:gd name="connsiteY7" fmla="*/ 4837222 h 4937003"/>
              <a:gd name="connsiteX8" fmla="*/ 4588015 w 6429450"/>
              <a:gd name="connsiteY8" fmla="*/ 3685183 h 4937003"/>
              <a:gd name="connsiteX9" fmla="*/ 4734532 w 6429450"/>
              <a:gd name="connsiteY9" fmla="*/ 3461565 h 4937003"/>
              <a:gd name="connsiteX10" fmla="*/ 5078717 w 6429450"/>
              <a:gd name="connsiteY10" fmla="*/ 3441707 h 4937003"/>
              <a:gd name="connsiteX11" fmla="*/ 5338688 w 6429450"/>
              <a:gd name="connsiteY11" fmla="*/ 1739910 h 4937003"/>
              <a:gd name="connsiteX12" fmla="*/ 5316342 w 6429450"/>
              <a:gd name="connsiteY12" fmla="*/ 1773145 h 4937003"/>
              <a:gd name="connsiteX13" fmla="*/ 5023807 w 6429450"/>
              <a:gd name="connsiteY13" fmla="*/ 1691056 h 4937003"/>
              <a:gd name="connsiteX14" fmla="*/ 239689 w 6429450"/>
              <a:gd name="connsiteY14" fmla="*/ 1677630 h 4937003"/>
              <a:gd name="connsiteX15" fmla="*/ 0 w 6429450"/>
              <a:gd name="connsiteY15" fmla="*/ 1402401 h 4937003"/>
              <a:gd name="connsiteX16" fmla="*/ 9426 w 6429450"/>
              <a:gd name="connsiteY16" fmla="*/ 218341 h 4937003"/>
              <a:gd name="connsiteX0" fmla="*/ 9426 w 6407108"/>
              <a:gd name="connsiteY0" fmla="*/ 218341 h 4937003"/>
              <a:gd name="connsiteX1" fmla="*/ 270967 w 6407108"/>
              <a:gd name="connsiteY1" fmla="*/ 0 h 4937003"/>
              <a:gd name="connsiteX2" fmla="*/ 6216736 w 6407108"/>
              <a:gd name="connsiteY2" fmla="*/ 47297 h 4937003"/>
              <a:gd name="connsiteX3" fmla="*/ 6407108 w 6407108"/>
              <a:gd name="connsiteY3" fmla="*/ 299711 h 4937003"/>
              <a:gd name="connsiteX4" fmla="*/ 6388781 w 6407108"/>
              <a:gd name="connsiteY4" fmla="*/ 1821410 h 4937003"/>
              <a:gd name="connsiteX5" fmla="*/ 6132193 w 6407108"/>
              <a:gd name="connsiteY5" fmla="*/ 4937003 h 4937003"/>
              <a:gd name="connsiteX6" fmla="*/ 4832635 w 6407108"/>
              <a:gd name="connsiteY6" fmla="*/ 4934844 h 4937003"/>
              <a:gd name="connsiteX7" fmla="*/ 4576866 w 6407108"/>
              <a:gd name="connsiteY7" fmla="*/ 4837222 h 4937003"/>
              <a:gd name="connsiteX8" fmla="*/ 4588015 w 6407108"/>
              <a:gd name="connsiteY8" fmla="*/ 3685183 h 4937003"/>
              <a:gd name="connsiteX9" fmla="*/ 4734532 w 6407108"/>
              <a:gd name="connsiteY9" fmla="*/ 3461565 h 4937003"/>
              <a:gd name="connsiteX10" fmla="*/ 5078717 w 6407108"/>
              <a:gd name="connsiteY10" fmla="*/ 3441707 h 4937003"/>
              <a:gd name="connsiteX11" fmla="*/ 5338688 w 6407108"/>
              <a:gd name="connsiteY11" fmla="*/ 1739910 h 4937003"/>
              <a:gd name="connsiteX12" fmla="*/ 5316342 w 6407108"/>
              <a:gd name="connsiteY12" fmla="*/ 1773145 h 4937003"/>
              <a:gd name="connsiteX13" fmla="*/ 5023807 w 6407108"/>
              <a:gd name="connsiteY13" fmla="*/ 1691056 h 4937003"/>
              <a:gd name="connsiteX14" fmla="*/ 239689 w 6407108"/>
              <a:gd name="connsiteY14" fmla="*/ 1677630 h 4937003"/>
              <a:gd name="connsiteX15" fmla="*/ 0 w 6407108"/>
              <a:gd name="connsiteY15" fmla="*/ 1402401 h 4937003"/>
              <a:gd name="connsiteX16" fmla="*/ 9426 w 6407108"/>
              <a:gd name="connsiteY16" fmla="*/ 218341 h 4937003"/>
              <a:gd name="connsiteX0" fmla="*/ 9426 w 6407108"/>
              <a:gd name="connsiteY0" fmla="*/ 218341 h 4934844"/>
              <a:gd name="connsiteX1" fmla="*/ 270967 w 6407108"/>
              <a:gd name="connsiteY1" fmla="*/ 0 h 4934844"/>
              <a:gd name="connsiteX2" fmla="*/ 6216736 w 6407108"/>
              <a:gd name="connsiteY2" fmla="*/ 47297 h 4934844"/>
              <a:gd name="connsiteX3" fmla="*/ 6407108 w 6407108"/>
              <a:gd name="connsiteY3" fmla="*/ 299711 h 4934844"/>
              <a:gd name="connsiteX4" fmla="*/ 6388781 w 6407108"/>
              <a:gd name="connsiteY4" fmla="*/ 1821410 h 4934844"/>
              <a:gd name="connsiteX5" fmla="*/ 6032305 w 6407108"/>
              <a:gd name="connsiteY5" fmla="*/ 1832147 h 4934844"/>
              <a:gd name="connsiteX6" fmla="*/ 4832635 w 6407108"/>
              <a:gd name="connsiteY6" fmla="*/ 4934844 h 4934844"/>
              <a:gd name="connsiteX7" fmla="*/ 4576866 w 6407108"/>
              <a:gd name="connsiteY7" fmla="*/ 4837222 h 4934844"/>
              <a:gd name="connsiteX8" fmla="*/ 4588015 w 6407108"/>
              <a:gd name="connsiteY8" fmla="*/ 3685183 h 4934844"/>
              <a:gd name="connsiteX9" fmla="*/ 4734532 w 6407108"/>
              <a:gd name="connsiteY9" fmla="*/ 3461565 h 4934844"/>
              <a:gd name="connsiteX10" fmla="*/ 5078717 w 6407108"/>
              <a:gd name="connsiteY10" fmla="*/ 3441707 h 4934844"/>
              <a:gd name="connsiteX11" fmla="*/ 5338688 w 6407108"/>
              <a:gd name="connsiteY11" fmla="*/ 1739910 h 4934844"/>
              <a:gd name="connsiteX12" fmla="*/ 5316342 w 6407108"/>
              <a:gd name="connsiteY12" fmla="*/ 1773145 h 4934844"/>
              <a:gd name="connsiteX13" fmla="*/ 5023807 w 6407108"/>
              <a:gd name="connsiteY13" fmla="*/ 1691056 h 4934844"/>
              <a:gd name="connsiteX14" fmla="*/ 239689 w 6407108"/>
              <a:gd name="connsiteY14" fmla="*/ 1677630 h 4934844"/>
              <a:gd name="connsiteX15" fmla="*/ 0 w 6407108"/>
              <a:gd name="connsiteY15" fmla="*/ 1402401 h 4934844"/>
              <a:gd name="connsiteX16" fmla="*/ 9426 w 6407108"/>
              <a:gd name="connsiteY16" fmla="*/ 218341 h 4934844"/>
              <a:gd name="connsiteX0" fmla="*/ 9426 w 6407108"/>
              <a:gd name="connsiteY0" fmla="*/ 218341 h 4837925"/>
              <a:gd name="connsiteX1" fmla="*/ 270967 w 6407108"/>
              <a:gd name="connsiteY1" fmla="*/ 0 h 4837925"/>
              <a:gd name="connsiteX2" fmla="*/ 6216736 w 6407108"/>
              <a:gd name="connsiteY2" fmla="*/ 47297 h 4837925"/>
              <a:gd name="connsiteX3" fmla="*/ 6407108 w 6407108"/>
              <a:gd name="connsiteY3" fmla="*/ 299711 h 4837925"/>
              <a:gd name="connsiteX4" fmla="*/ 6388781 w 6407108"/>
              <a:gd name="connsiteY4" fmla="*/ 1821410 h 4837925"/>
              <a:gd name="connsiteX5" fmla="*/ 6032305 w 6407108"/>
              <a:gd name="connsiteY5" fmla="*/ 1832147 h 4837925"/>
              <a:gd name="connsiteX6" fmla="*/ 5771579 w 6407108"/>
              <a:gd name="connsiteY6" fmla="*/ 1829988 h 4837925"/>
              <a:gd name="connsiteX7" fmla="*/ 4576866 w 6407108"/>
              <a:gd name="connsiteY7" fmla="*/ 4837222 h 4837925"/>
              <a:gd name="connsiteX8" fmla="*/ 4588015 w 6407108"/>
              <a:gd name="connsiteY8" fmla="*/ 3685183 h 4837925"/>
              <a:gd name="connsiteX9" fmla="*/ 4734532 w 6407108"/>
              <a:gd name="connsiteY9" fmla="*/ 3461565 h 4837925"/>
              <a:gd name="connsiteX10" fmla="*/ 5078717 w 6407108"/>
              <a:gd name="connsiteY10" fmla="*/ 3441707 h 4837925"/>
              <a:gd name="connsiteX11" fmla="*/ 5338688 w 6407108"/>
              <a:gd name="connsiteY11" fmla="*/ 1739910 h 4837925"/>
              <a:gd name="connsiteX12" fmla="*/ 5316342 w 6407108"/>
              <a:gd name="connsiteY12" fmla="*/ 1773145 h 4837925"/>
              <a:gd name="connsiteX13" fmla="*/ 5023807 w 6407108"/>
              <a:gd name="connsiteY13" fmla="*/ 1691056 h 4837925"/>
              <a:gd name="connsiteX14" fmla="*/ 239689 w 6407108"/>
              <a:gd name="connsiteY14" fmla="*/ 1677630 h 4837925"/>
              <a:gd name="connsiteX15" fmla="*/ 0 w 6407108"/>
              <a:gd name="connsiteY15" fmla="*/ 1402401 h 4837925"/>
              <a:gd name="connsiteX16" fmla="*/ 9426 w 6407108"/>
              <a:gd name="connsiteY16" fmla="*/ 218341 h 4837925"/>
              <a:gd name="connsiteX0" fmla="*/ 9426 w 6407108"/>
              <a:gd name="connsiteY0" fmla="*/ 218341 h 3720314"/>
              <a:gd name="connsiteX1" fmla="*/ 270967 w 6407108"/>
              <a:gd name="connsiteY1" fmla="*/ 0 h 3720314"/>
              <a:gd name="connsiteX2" fmla="*/ 6216736 w 6407108"/>
              <a:gd name="connsiteY2" fmla="*/ 47297 h 3720314"/>
              <a:gd name="connsiteX3" fmla="*/ 6407108 w 6407108"/>
              <a:gd name="connsiteY3" fmla="*/ 299711 h 3720314"/>
              <a:gd name="connsiteX4" fmla="*/ 6388781 w 6407108"/>
              <a:gd name="connsiteY4" fmla="*/ 1821410 h 3720314"/>
              <a:gd name="connsiteX5" fmla="*/ 6032305 w 6407108"/>
              <a:gd name="connsiteY5" fmla="*/ 1832147 h 3720314"/>
              <a:gd name="connsiteX6" fmla="*/ 5771579 w 6407108"/>
              <a:gd name="connsiteY6" fmla="*/ 1829988 h 3720314"/>
              <a:gd name="connsiteX7" fmla="*/ 5625686 w 6407108"/>
              <a:gd name="connsiteY7" fmla="*/ 2156148 h 3720314"/>
              <a:gd name="connsiteX8" fmla="*/ 4588015 w 6407108"/>
              <a:gd name="connsiteY8" fmla="*/ 3685183 h 3720314"/>
              <a:gd name="connsiteX9" fmla="*/ 4734532 w 6407108"/>
              <a:gd name="connsiteY9" fmla="*/ 3461565 h 3720314"/>
              <a:gd name="connsiteX10" fmla="*/ 5078717 w 6407108"/>
              <a:gd name="connsiteY10" fmla="*/ 3441707 h 3720314"/>
              <a:gd name="connsiteX11" fmla="*/ 5338688 w 6407108"/>
              <a:gd name="connsiteY11" fmla="*/ 1739910 h 3720314"/>
              <a:gd name="connsiteX12" fmla="*/ 5316342 w 6407108"/>
              <a:gd name="connsiteY12" fmla="*/ 1773145 h 3720314"/>
              <a:gd name="connsiteX13" fmla="*/ 5023807 w 6407108"/>
              <a:gd name="connsiteY13" fmla="*/ 1691056 h 3720314"/>
              <a:gd name="connsiteX14" fmla="*/ 239689 w 6407108"/>
              <a:gd name="connsiteY14" fmla="*/ 1677630 h 3720314"/>
              <a:gd name="connsiteX15" fmla="*/ 0 w 6407108"/>
              <a:gd name="connsiteY15" fmla="*/ 1402401 h 3720314"/>
              <a:gd name="connsiteX16" fmla="*/ 9426 w 6407108"/>
              <a:gd name="connsiteY16" fmla="*/ 218341 h 3720314"/>
              <a:gd name="connsiteX0" fmla="*/ 9426 w 6407108"/>
              <a:gd name="connsiteY0" fmla="*/ 218341 h 3570009"/>
              <a:gd name="connsiteX1" fmla="*/ 270967 w 6407108"/>
              <a:gd name="connsiteY1" fmla="*/ 0 h 3570009"/>
              <a:gd name="connsiteX2" fmla="*/ 6216736 w 6407108"/>
              <a:gd name="connsiteY2" fmla="*/ 47297 h 3570009"/>
              <a:gd name="connsiteX3" fmla="*/ 6407108 w 6407108"/>
              <a:gd name="connsiteY3" fmla="*/ 299711 h 3570009"/>
              <a:gd name="connsiteX4" fmla="*/ 6388781 w 6407108"/>
              <a:gd name="connsiteY4" fmla="*/ 1821410 h 3570009"/>
              <a:gd name="connsiteX5" fmla="*/ 6032305 w 6407108"/>
              <a:gd name="connsiteY5" fmla="*/ 1832147 h 3570009"/>
              <a:gd name="connsiteX6" fmla="*/ 5771579 w 6407108"/>
              <a:gd name="connsiteY6" fmla="*/ 1829988 h 3570009"/>
              <a:gd name="connsiteX7" fmla="*/ 5625686 w 6407108"/>
              <a:gd name="connsiteY7" fmla="*/ 2156148 h 3570009"/>
              <a:gd name="connsiteX8" fmla="*/ 5536947 w 6407108"/>
              <a:gd name="connsiteY8" fmla="*/ 1920865 h 3570009"/>
              <a:gd name="connsiteX9" fmla="*/ 4734532 w 6407108"/>
              <a:gd name="connsiteY9" fmla="*/ 3461565 h 3570009"/>
              <a:gd name="connsiteX10" fmla="*/ 5078717 w 6407108"/>
              <a:gd name="connsiteY10" fmla="*/ 3441707 h 3570009"/>
              <a:gd name="connsiteX11" fmla="*/ 5338688 w 6407108"/>
              <a:gd name="connsiteY11" fmla="*/ 1739910 h 3570009"/>
              <a:gd name="connsiteX12" fmla="*/ 5316342 w 6407108"/>
              <a:gd name="connsiteY12" fmla="*/ 1773145 h 3570009"/>
              <a:gd name="connsiteX13" fmla="*/ 5023807 w 6407108"/>
              <a:gd name="connsiteY13" fmla="*/ 1691056 h 3570009"/>
              <a:gd name="connsiteX14" fmla="*/ 239689 w 6407108"/>
              <a:gd name="connsiteY14" fmla="*/ 1677630 h 3570009"/>
              <a:gd name="connsiteX15" fmla="*/ 0 w 6407108"/>
              <a:gd name="connsiteY15" fmla="*/ 1402401 h 3570009"/>
              <a:gd name="connsiteX16" fmla="*/ 9426 w 6407108"/>
              <a:gd name="connsiteY16" fmla="*/ 218341 h 3570009"/>
              <a:gd name="connsiteX0" fmla="*/ 9426 w 6407108"/>
              <a:gd name="connsiteY0" fmla="*/ 218341 h 3461581"/>
              <a:gd name="connsiteX1" fmla="*/ 270967 w 6407108"/>
              <a:gd name="connsiteY1" fmla="*/ 0 h 3461581"/>
              <a:gd name="connsiteX2" fmla="*/ 6216736 w 6407108"/>
              <a:gd name="connsiteY2" fmla="*/ 47297 h 3461581"/>
              <a:gd name="connsiteX3" fmla="*/ 6407108 w 6407108"/>
              <a:gd name="connsiteY3" fmla="*/ 299711 h 3461581"/>
              <a:gd name="connsiteX4" fmla="*/ 6388781 w 6407108"/>
              <a:gd name="connsiteY4" fmla="*/ 1821410 h 3461581"/>
              <a:gd name="connsiteX5" fmla="*/ 6032305 w 6407108"/>
              <a:gd name="connsiteY5" fmla="*/ 1832147 h 3461581"/>
              <a:gd name="connsiteX6" fmla="*/ 5771579 w 6407108"/>
              <a:gd name="connsiteY6" fmla="*/ 1829988 h 3461581"/>
              <a:gd name="connsiteX7" fmla="*/ 5625686 w 6407108"/>
              <a:gd name="connsiteY7" fmla="*/ 2156148 h 3461581"/>
              <a:gd name="connsiteX8" fmla="*/ 5536947 w 6407108"/>
              <a:gd name="connsiteY8" fmla="*/ 1920865 h 3461581"/>
              <a:gd name="connsiteX9" fmla="*/ 4734532 w 6407108"/>
              <a:gd name="connsiteY9" fmla="*/ 3461565 h 3461581"/>
              <a:gd name="connsiteX10" fmla="*/ 5548188 w 6407108"/>
              <a:gd name="connsiteY10" fmla="*/ 1884955 h 3461581"/>
              <a:gd name="connsiteX11" fmla="*/ 5338688 w 6407108"/>
              <a:gd name="connsiteY11" fmla="*/ 1739910 h 3461581"/>
              <a:gd name="connsiteX12" fmla="*/ 5316342 w 6407108"/>
              <a:gd name="connsiteY12" fmla="*/ 1773145 h 3461581"/>
              <a:gd name="connsiteX13" fmla="*/ 5023807 w 6407108"/>
              <a:gd name="connsiteY13" fmla="*/ 1691056 h 3461581"/>
              <a:gd name="connsiteX14" fmla="*/ 239689 w 6407108"/>
              <a:gd name="connsiteY14" fmla="*/ 1677630 h 3461581"/>
              <a:gd name="connsiteX15" fmla="*/ 0 w 6407108"/>
              <a:gd name="connsiteY15" fmla="*/ 1402401 h 3461581"/>
              <a:gd name="connsiteX16" fmla="*/ 9426 w 6407108"/>
              <a:gd name="connsiteY16" fmla="*/ 218341 h 3461581"/>
              <a:gd name="connsiteX0" fmla="*/ 9426 w 6407108"/>
              <a:gd name="connsiteY0" fmla="*/ 218341 h 2161385"/>
              <a:gd name="connsiteX1" fmla="*/ 270967 w 6407108"/>
              <a:gd name="connsiteY1" fmla="*/ 0 h 2161385"/>
              <a:gd name="connsiteX2" fmla="*/ 6216736 w 6407108"/>
              <a:gd name="connsiteY2" fmla="*/ 47297 h 2161385"/>
              <a:gd name="connsiteX3" fmla="*/ 6407108 w 6407108"/>
              <a:gd name="connsiteY3" fmla="*/ 299711 h 2161385"/>
              <a:gd name="connsiteX4" fmla="*/ 6388781 w 6407108"/>
              <a:gd name="connsiteY4" fmla="*/ 1821410 h 2161385"/>
              <a:gd name="connsiteX5" fmla="*/ 6032305 w 6407108"/>
              <a:gd name="connsiteY5" fmla="*/ 1832147 h 2161385"/>
              <a:gd name="connsiteX6" fmla="*/ 5771579 w 6407108"/>
              <a:gd name="connsiteY6" fmla="*/ 1829988 h 2161385"/>
              <a:gd name="connsiteX7" fmla="*/ 5625686 w 6407108"/>
              <a:gd name="connsiteY7" fmla="*/ 2156148 h 2161385"/>
              <a:gd name="connsiteX8" fmla="*/ 5536947 w 6407108"/>
              <a:gd name="connsiteY8" fmla="*/ 1920865 h 2161385"/>
              <a:gd name="connsiteX9" fmla="*/ 5523644 w 6407108"/>
              <a:gd name="connsiteY9" fmla="*/ 1809678 h 2161385"/>
              <a:gd name="connsiteX10" fmla="*/ 5548188 w 6407108"/>
              <a:gd name="connsiteY10" fmla="*/ 1884955 h 2161385"/>
              <a:gd name="connsiteX11" fmla="*/ 5338688 w 6407108"/>
              <a:gd name="connsiteY11" fmla="*/ 1739910 h 2161385"/>
              <a:gd name="connsiteX12" fmla="*/ 5316342 w 6407108"/>
              <a:gd name="connsiteY12" fmla="*/ 1773145 h 2161385"/>
              <a:gd name="connsiteX13" fmla="*/ 5023807 w 6407108"/>
              <a:gd name="connsiteY13" fmla="*/ 1691056 h 2161385"/>
              <a:gd name="connsiteX14" fmla="*/ 239689 w 6407108"/>
              <a:gd name="connsiteY14" fmla="*/ 1677630 h 2161385"/>
              <a:gd name="connsiteX15" fmla="*/ 0 w 6407108"/>
              <a:gd name="connsiteY15" fmla="*/ 1402401 h 2161385"/>
              <a:gd name="connsiteX16" fmla="*/ 9426 w 6407108"/>
              <a:gd name="connsiteY16" fmla="*/ 218341 h 2161385"/>
              <a:gd name="connsiteX0" fmla="*/ 9426 w 6407108"/>
              <a:gd name="connsiteY0" fmla="*/ 218341 h 2161385"/>
              <a:gd name="connsiteX1" fmla="*/ 270967 w 6407108"/>
              <a:gd name="connsiteY1" fmla="*/ 0 h 2161385"/>
              <a:gd name="connsiteX2" fmla="*/ 6216736 w 6407108"/>
              <a:gd name="connsiteY2" fmla="*/ 47297 h 2161385"/>
              <a:gd name="connsiteX3" fmla="*/ 6407108 w 6407108"/>
              <a:gd name="connsiteY3" fmla="*/ 299711 h 2161385"/>
              <a:gd name="connsiteX4" fmla="*/ 6388781 w 6407108"/>
              <a:gd name="connsiteY4" fmla="*/ 1821410 h 2161385"/>
              <a:gd name="connsiteX5" fmla="*/ 6032305 w 6407108"/>
              <a:gd name="connsiteY5" fmla="*/ 1832147 h 2161385"/>
              <a:gd name="connsiteX6" fmla="*/ 5771579 w 6407108"/>
              <a:gd name="connsiteY6" fmla="*/ 1829988 h 2161385"/>
              <a:gd name="connsiteX7" fmla="*/ 5625686 w 6407108"/>
              <a:gd name="connsiteY7" fmla="*/ 2156148 h 2161385"/>
              <a:gd name="connsiteX8" fmla="*/ 5536947 w 6407108"/>
              <a:gd name="connsiteY8" fmla="*/ 1920865 h 2161385"/>
              <a:gd name="connsiteX9" fmla="*/ 5523644 w 6407108"/>
              <a:gd name="connsiteY9" fmla="*/ 1809678 h 2161385"/>
              <a:gd name="connsiteX10" fmla="*/ 5548188 w 6407108"/>
              <a:gd name="connsiteY10" fmla="*/ 1884955 h 2161385"/>
              <a:gd name="connsiteX11" fmla="*/ 5338688 w 6407108"/>
              <a:gd name="connsiteY11" fmla="*/ 1739910 h 2161385"/>
              <a:gd name="connsiteX12" fmla="*/ 5136546 w 6407108"/>
              <a:gd name="connsiteY12" fmla="*/ 1747199 h 2161385"/>
              <a:gd name="connsiteX13" fmla="*/ 5023807 w 6407108"/>
              <a:gd name="connsiteY13" fmla="*/ 1691056 h 2161385"/>
              <a:gd name="connsiteX14" fmla="*/ 239689 w 6407108"/>
              <a:gd name="connsiteY14" fmla="*/ 1677630 h 2161385"/>
              <a:gd name="connsiteX15" fmla="*/ 0 w 6407108"/>
              <a:gd name="connsiteY15" fmla="*/ 1402401 h 2161385"/>
              <a:gd name="connsiteX16" fmla="*/ 9426 w 6407108"/>
              <a:gd name="connsiteY16" fmla="*/ 218341 h 2161385"/>
              <a:gd name="connsiteX0" fmla="*/ 9426 w 6407108"/>
              <a:gd name="connsiteY0" fmla="*/ 218341 h 2524388"/>
              <a:gd name="connsiteX1" fmla="*/ 270967 w 6407108"/>
              <a:gd name="connsiteY1" fmla="*/ 0 h 2524388"/>
              <a:gd name="connsiteX2" fmla="*/ 6216736 w 6407108"/>
              <a:gd name="connsiteY2" fmla="*/ 47297 h 2524388"/>
              <a:gd name="connsiteX3" fmla="*/ 6407108 w 6407108"/>
              <a:gd name="connsiteY3" fmla="*/ 299711 h 2524388"/>
              <a:gd name="connsiteX4" fmla="*/ 6388781 w 6407108"/>
              <a:gd name="connsiteY4" fmla="*/ 1821410 h 2524388"/>
              <a:gd name="connsiteX5" fmla="*/ 6032305 w 6407108"/>
              <a:gd name="connsiteY5" fmla="*/ 1832147 h 2524388"/>
              <a:gd name="connsiteX6" fmla="*/ 5771579 w 6407108"/>
              <a:gd name="connsiteY6" fmla="*/ 1829988 h 2524388"/>
              <a:gd name="connsiteX7" fmla="*/ 5625686 w 6407108"/>
              <a:gd name="connsiteY7" fmla="*/ 2156148 h 2524388"/>
              <a:gd name="connsiteX8" fmla="*/ 5536947 w 6407108"/>
              <a:gd name="connsiteY8" fmla="*/ 1920865 h 2524388"/>
              <a:gd name="connsiteX9" fmla="*/ 5523644 w 6407108"/>
              <a:gd name="connsiteY9" fmla="*/ 1809678 h 2524388"/>
              <a:gd name="connsiteX10" fmla="*/ 5548188 w 6407108"/>
              <a:gd name="connsiteY10" fmla="*/ 1884955 h 2524388"/>
              <a:gd name="connsiteX11" fmla="*/ 5418599 w 6407108"/>
              <a:gd name="connsiteY11" fmla="*/ 2518286 h 2524388"/>
              <a:gd name="connsiteX12" fmla="*/ 5136546 w 6407108"/>
              <a:gd name="connsiteY12" fmla="*/ 1747199 h 2524388"/>
              <a:gd name="connsiteX13" fmla="*/ 5023807 w 6407108"/>
              <a:gd name="connsiteY13" fmla="*/ 1691056 h 2524388"/>
              <a:gd name="connsiteX14" fmla="*/ 239689 w 6407108"/>
              <a:gd name="connsiteY14" fmla="*/ 1677630 h 2524388"/>
              <a:gd name="connsiteX15" fmla="*/ 0 w 6407108"/>
              <a:gd name="connsiteY15" fmla="*/ 1402401 h 2524388"/>
              <a:gd name="connsiteX16" fmla="*/ 9426 w 6407108"/>
              <a:gd name="connsiteY16" fmla="*/ 218341 h 2524388"/>
              <a:gd name="connsiteX0" fmla="*/ 9426 w 6407108"/>
              <a:gd name="connsiteY0" fmla="*/ 218341 h 2524388"/>
              <a:gd name="connsiteX1" fmla="*/ 270967 w 6407108"/>
              <a:gd name="connsiteY1" fmla="*/ 0 h 2524388"/>
              <a:gd name="connsiteX2" fmla="*/ 6216736 w 6407108"/>
              <a:gd name="connsiteY2" fmla="*/ 47297 h 2524388"/>
              <a:gd name="connsiteX3" fmla="*/ 6407108 w 6407108"/>
              <a:gd name="connsiteY3" fmla="*/ 299711 h 2524388"/>
              <a:gd name="connsiteX4" fmla="*/ 6388781 w 6407108"/>
              <a:gd name="connsiteY4" fmla="*/ 1821410 h 2524388"/>
              <a:gd name="connsiteX5" fmla="*/ 6032305 w 6407108"/>
              <a:gd name="connsiteY5" fmla="*/ 1832147 h 2524388"/>
              <a:gd name="connsiteX6" fmla="*/ 5771579 w 6407108"/>
              <a:gd name="connsiteY6" fmla="*/ 1829988 h 2524388"/>
              <a:gd name="connsiteX7" fmla="*/ 5625686 w 6407108"/>
              <a:gd name="connsiteY7" fmla="*/ 2156148 h 2524388"/>
              <a:gd name="connsiteX8" fmla="*/ 5536947 w 6407108"/>
              <a:gd name="connsiteY8" fmla="*/ 1920865 h 2524388"/>
              <a:gd name="connsiteX9" fmla="*/ 5523644 w 6407108"/>
              <a:gd name="connsiteY9" fmla="*/ 1809678 h 2524388"/>
              <a:gd name="connsiteX10" fmla="*/ 5548188 w 6407108"/>
              <a:gd name="connsiteY10" fmla="*/ 1884955 h 2524388"/>
              <a:gd name="connsiteX11" fmla="*/ 5418599 w 6407108"/>
              <a:gd name="connsiteY11" fmla="*/ 2518286 h 2524388"/>
              <a:gd name="connsiteX12" fmla="*/ 5136547 w 6407108"/>
              <a:gd name="connsiteY12" fmla="*/ 1747199 h 2524388"/>
              <a:gd name="connsiteX13" fmla="*/ 5023807 w 6407108"/>
              <a:gd name="connsiteY13" fmla="*/ 1691056 h 2524388"/>
              <a:gd name="connsiteX14" fmla="*/ 239689 w 6407108"/>
              <a:gd name="connsiteY14" fmla="*/ 1677630 h 2524388"/>
              <a:gd name="connsiteX15" fmla="*/ 0 w 6407108"/>
              <a:gd name="connsiteY15" fmla="*/ 1402401 h 2524388"/>
              <a:gd name="connsiteX16" fmla="*/ 9426 w 6407108"/>
              <a:gd name="connsiteY16" fmla="*/ 218341 h 2524388"/>
              <a:gd name="connsiteX0" fmla="*/ 9426 w 6407108"/>
              <a:gd name="connsiteY0" fmla="*/ 218341 h 2161385"/>
              <a:gd name="connsiteX1" fmla="*/ 270967 w 6407108"/>
              <a:gd name="connsiteY1" fmla="*/ 0 h 2161385"/>
              <a:gd name="connsiteX2" fmla="*/ 6216736 w 6407108"/>
              <a:gd name="connsiteY2" fmla="*/ 47297 h 2161385"/>
              <a:gd name="connsiteX3" fmla="*/ 6407108 w 6407108"/>
              <a:gd name="connsiteY3" fmla="*/ 299711 h 2161385"/>
              <a:gd name="connsiteX4" fmla="*/ 6388781 w 6407108"/>
              <a:gd name="connsiteY4" fmla="*/ 1821410 h 2161385"/>
              <a:gd name="connsiteX5" fmla="*/ 6032305 w 6407108"/>
              <a:gd name="connsiteY5" fmla="*/ 1832147 h 2161385"/>
              <a:gd name="connsiteX6" fmla="*/ 5771579 w 6407108"/>
              <a:gd name="connsiteY6" fmla="*/ 1829988 h 2161385"/>
              <a:gd name="connsiteX7" fmla="*/ 5625686 w 6407108"/>
              <a:gd name="connsiteY7" fmla="*/ 2156148 h 2161385"/>
              <a:gd name="connsiteX8" fmla="*/ 5536947 w 6407108"/>
              <a:gd name="connsiteY8" fmla="*/ 1920865 h 2161385"/>
              <a:gd name="connsiteX9" fmla="*/ 5523644 w 6407108"/>
              <a:gd name="connsiteY9" fmla="*/ 1809678 h 2161385"/>
              <a:gd name="connsiteX10" fmla="*/ 5548188 w 6407108"/>
              <a:gd name="connsiteY10" fmla="*/ 1884955 h 2161385"/>
              <a:gd name="connsiteX11" fmla="*/ 5518487 w 6407108"/>
              <a:gd name="connsiteY11" fmla="*/ 1956126 h 2161385"/>
              <a:gd name="connsiteX12" fmla="*/ 5136547 w 6407108"/>
              <a:gd name="connsiteY12" fmla="*/ 1747199 h 2161385"/>
              <a:gd name="connsiteX13" fmla="*/ 5023807 w 6407108"/>
              <a:gd name="connsiteY13" fmla="*/ 1691056 h 2161385"/>
              <a:gd name="connsiteX14" fmla="*/ 239689 w 6407108"/>
              <a:gd name="connsiteY14" fmla="*/ 1677630 h 2161385"/>
              <a:gd name="connsiteX15" fmla="*/ 0 w 6407108"/>
              <a:gd name="connsiteY15" fmla="*/ 1402401 h 2161385"/>
              <a:gd name="connsiteX16" fmla="*/ 9426 w 6407108"/>
              <a:gd name="connsiteY16" fmla="*/ 218341 h 2161385"/>
              <a:gd name="connsiteX0" fmla="*/ 9426 w 6407108"/>
              <a:gd name="connsiteY0" fmla="*/ 218341 h 2000724"/>
              <a:gd name="connsiteX1" fmla="*/ 270967 w 6407108"/>
              <a:gd name="connsiteY1" fmla="*/ 0 h 2000724"/>
              <a:gd name="connsiteX2" fmla="*/ 6216736 w 6407108"/>
              <a:gd name="connsiteY2" fmla="*/ 47297 h 2000724"/>
              <a:gd name="connsiteX3" fmla="*/ 6407108 w 6407108"/>
              <a:gd name="connsiteY3" fmla="*/ 299711 h 2000724"/>
              <a:gd name="connsiteX4" fmla="*/ 6388781 w 6407108"/>
              <a:gd name="connsiteY4" fmla="*/ 1821410 h 2000724"/>
              <a:gd name="connsiteX5" fmla="*/ 6032305 w 6407108"/>
              <a:gd name="connsiteY5" fmla="*/ 1832147 h 2000724"/>
              <a:gd name="connsiteX6" fmla="*/ 5771579 w 6407108"/>
              <a:gd name="connsiteY6" fmla="*/ 1829988 h 2000724"/>
              <a:gd name="connsiteX7" fmla="*/ 5655653 w 6407108"/>
              <a:gd name="connsiteY7" fmla="*/ 1732366 h 2000724"/>
              <a:gd name="connsiteX8" fmla="*/ 5536947 w 6407108"/>
              <a:gd name="connsiteY8" fmla="*/ 1920865 h 2000724"/>
              <a:gd name="connsiteX9" fmla="*/ 5523644 w 6407108"/>
              <a:gd name="connsiteY9" fmla="*/ 1809678 h 2000724"/>
              <a:gd name="connsiteX10" fmla="*/ 5548188 w 6407108"/>
              <a:gd name="connsiteY10" fmla="*/ 1884955 h 2000724"/>
              <a:gd name="connsiteX11" fmla="*/ 5518487 w 6407108"/>
              <a:gd name="connsiteY11" fmla="*/ 1956126 h 2000724"/>
              <a:gd name="connsiteX12" fmla="*/ 5136547 w 6407108"/>
              <a:gd name="connsiteY12" fmla="*/ 1747199 h 2000724"/>
              <a:gd name="connsiteX13" fmla="*/ 5023807 w 6407108"/>
              <a:gd name="connsiteY13" fmla="*/ 1691056 h 2000724"/>
              <a:gd name="connsiteX14" fmla="*/ 239689 w 6407108"/>
              <a:gd name="connsiteY14" fmla="*/ 1677630 h 2000724"/>
              <a:gd name="connsiteX15" fmla="*/ 0 w 6407108"/>
              <a:gd name="connsiteY15" fmla="*/ 1402401 h 2000724"/>
              <a:gd name="connsiteX16" fmla="*/ 9426 w 6407108"/>
              <a:gd name="connsiteY16" fmla="*/ 218341 h 2000724"/>
              <a:gd name="connsiteX0" fmla="*/ 9426 w 6407108"/>
              <a:gd name="connsiteY0" fmla="*/ 218341 h 1978639"/>
              <a:gd name="connsiteX1" fmla="*/ 270967 w 6407108"/>
              <a:gd name="connsiteY1" fmla="*/ 0 h 1978639"/>
              <a:gd name="connsiteX2" fmla="*/ 6216736 w 6407108"/>
              <a:gd name="connsiteY2" fmla="*/ 47297 h 1978639"/>
              <a:gd name="connsiteX3" fmla="*/ 6407108 w 6407108"/>
              <a:gd name="connsiteY3" fmla="*/ 299711 h 1978639"/>
              <a:gd name="connsiteX4" fmla="*/ 6388781 w 6407108"/>
              <a:gd name="connsiteY4" fmla="*/ 1821410 h 1978639"/>
              <a:gd name="connsiteX5" fmla="*/ 6032305 w 6407108"/>
              <a:gd name="connsiteY5" fmla="*/ 1832147 h 1978639"/>
              <a:gd name="connsiteX6" fmla="*/ 5771579 w 6407108"/>
              <a:gd name="connsiteY6" fmla="*/ 1829988 h 1978639"/>
              <a:gd name="connsiteX7" fmla="*/ 5536947 w 6407108"/>
              <a:gd name="connsiteY7" fmla="*/ 1920865 h 1978639"/>
              <a:gd name="connsiteX8" fmla="*/ 5523644 w 6407108"/>
              <a:gd name="connsiteY8" fmla="*/ 1809678 h 1978639"/>
              <a:gd name="connsiteX9" fmla="*/ 5548188 w 6407108"/>
              <a:gd name="connsiteY9" fmla="*/ 1884955 h 1978639"/>
              <a:gd name="connsiteX10" fmla="*/ 5518487 w 6407108"/>
              <a:gd name="connsiteY10" fmla="*/ 1956126 h 1978639"/>
              <a:gd name="connsiteX11" fmla="*/ 5136547 w 6407108"/>
              <a:gd name="connsiteY11" fmla="*/ 1747199 h 1978639"/>
              <a:gd name="connsiteX12" fmla="*/ 5023807 w 6407108"/>
              <a:gd name="connsiteY12" fmla="*/ 1691056 h 1978639"/>
              <a:gd name="connsiteX13" fmla="*/ 239689 w 6407108"/>
              <a:gd name="connsiteY13" fmla="*/ 1677630 h 1978639"/>
              <a:gd name="connsiteX14" fmla="*/ 0 w 6407108"/>
              <a:gd name="connsiteY14" fmla="*/ 1402401 h 1978639"/>
              <a:gd name="connsiteX15" fmla="*/ 9426 w 6407108"/>
              <a:gd name="connsiteY15" fmla="*/ 218341 h 1978639"/>
              <a:gd name="connsiteX0" fmla="*/ 9426 w 6407108"/>
              <a:gd name="connsiteY0" fmla="*/ 218341 h 1920970"/>
              <a:gd name="connsiteX1" fmla="*/ 270967 w 6407108"/>
              <a:gd name="connsiteY1" fmla="*/ 0 h 1920970"/>
              <a:gd name="connsiteX2" fmla="*/ 6216736 w 6407108"/>
              <a:gd name="connsiteY2" fmla="*/ 47297 h 1920970"/>
              <a:gd name="connsiteX3" fmla="*/ 6407108 w 6407108"/>
              <a:gd name="connsiteY3" fmla="*/ 299711 h 1920970"/>
              <a:gd name="connsiteX4" fmla="*/ 6388781 w 6407108"/>
              <a:gd name="connsiteY4" fmla="*/ 1821410 h 1920970"/>
              <a:gd name="connsiteX5" fmla="*/ 6032305 w 6407108"/>
              <a:gd name="connsiteY5" fmla="*/ 1832147 h 1920970"/>
              <a:gd name="connsiteX6" fmla="*/ 5771579 w 6407108"/>
              <a:gd name="connsiteY6" fmla="*/ 1829988 h 1920970"/>
              <a:gd name="connsiteX7" fmla="*/ 5536947 w 6407108"/>
              <a:gd name="connsiteY7" fmla="*/ 1920865 h 1920970"/>
              <a:gd name="connsiteX8" fmla="*/ 5523644 w 6407108"/>
              <a:gd name="connsiteY8" fmla="*/ 1809678 h 1920970"/>
              <a:gd name="connsiteX9" fmla="*/ 5548188 w 6407108"/>
              <a:gd name="connsiteY9" fmla="*/ 1884955 h 1920970"/>
              <a:gd name="connsiteX10" fmla="*/ 5136547 w 6407108"/>
              <a:gd name="connsiteY10" fmla="*/ 1747199 h 1920970"/>
              <a:gd name="connsiteX11" fmla="*/ 5023807 w 6407108"/>
              <a:gd name="connsiteY11" fmla="*/ 1691056 h 1920970"/>
              <a:gd name="connsiteX12" fmla="*/ 239689 w 6407108"/>
              <a:gd name="connsiteY12" fmla="*/ 1677630 h 1920970"/>
              <a:gd name="connsiteX13" fmla="*/ 0 w 6407108"/>
              <a:gd name="connsiteY13" fmla="*/ 1402401 h 1920970"/>
              <a:gd name="connsiteX14" fmla="*/ 9426 w 6407108"/>
              <a:gd name="connsiteY14" fmla="*/ 218341 h 1920970"/>
              <a:gd name="connsiteX0" fmla="*/ 9426 w 6407108"/>
              <a:gd name="connsiteY0" fmla="*/ 218341 h 1920970"/>
              <a:gd name="connsiteX1" fmla="*/ 270967 w 6407108"/>
              <a:gd name="connsiteY1" fmla="*/ 0 h 1920970"/>
              <a:gd name="connsiteX2" fmla="*/ 6216736 w 6407108"/>
              <a:gd name="connsiteY2" fmla="*/ 47297 h 1920970"/>
              <a:gd name="connsiteX3" fmla="*/ 6407108 w 6407108"/>
              <a:gd name="connsiteY3" fmla="*/ 299711 h 1920970"/>
              <a:gd name="connsiteX4" fmla="*/ 6388781 w 6407108"/>
              <a:gd name="connsiteY4" fmla="*/ 1821410 h 1920970"/>
              <a:gd name="connsiteX5" fmla="*/ 6032305 w 6407108"/>
              <a:gd name="connsiteY5" fmla="*/ 1832147 h 1920970"/>
              <a:gd name="connsiteX6" fmla="*/ 5771579 w 6407108"/>
              <a:gd name="connsiteY6" fmla="*/ 1829988 h 1920970"/>
              <a:gd name="connsiteX7" fmla="*/ 5536947 w 6407108"/>
              <a:gd name="connsiteY7" fmla="*/ 1920865 h 1920970"/>
              <a:gd name="connsiteX8" fmla="*/ 5523644 w 6407108"/>
              <a:gd name="connsiteY8" fmla="*/ 1809678 h 1920970"/>
              <a:gd name="connsiteX9" fmla="*/ 5136547 w 6407108"/>
              <a:gd name="connsiteY9" fmla="*/ 1747199 h 1920970"/>
              <a:gd name="connsiteX10" fmla="*/ 5023807 w 6407108"/>
              <a:gd name="connsiteY10" fmla="*/ 1691056 h 1920970"/>
              <a:gd name="connsiteX11" fmla="*/ 239689 w 6407108"/>
              <a:gd name="connsiteY11" fmla="*/ 1677630 h 1920970"/>
              <a:gd name="connsiteX12" fmla="*/ 0 w 6407108"/>
              <a:gd name="connsiteY12" fmla="*/ 1402401 h 1920970"/>
              <a:gd name="connsiteX13" fmla="*/ 9426 w 6407108"/>
              <a:gd name="connsiteY13" fmla="*/ 218341 h 1920970"/>
              <a:gd name="connsiteX0" fmla="*/ 9426 w 6407108"/>
              <a:gd name="connsiteY0" fmla="*/ 218341 h 1922299"/>
              <a:gd name="connsiteX1" fmla="*/ 270967 w 6407108"/>
              <a:gd name="connsiteY1" fmla="*/ 0 h 1922299"/>
              <a:gd name="connsiteX2" fmla="*/ 6216736 w 6407108"/>
              <a:gd name="connsiteY2" fmla="*/ 47297 h 1922299"/>
              <a:gd name="connsiteX3" fmla="*/ 6407108 w 6407108"/>
              <a:gd name="connsiteY3" fmla="*/ 299711 h 1922299"/>
              <a:gd name="connsiteX4" fmla="*/ 6388781 w 6407108"/>
              <a:gd name="connsiteY4" fmla="*/ 1821410 h 1922299"/>
              <a:gd name="connsiteX5" fmla="*/ 6032305 w 6407108"/>
              <a:gd name="connsiteY5" fmla="*/ 1832147 h 1922299"/>
              <a:gd name="connsiteX6" fmla="*/ 5771579 w 6407108"/>
              <a:gd name="connsiteY6" fmla="*/ 1829988 h 1922299"/>
              <a:gd name="connsiteX7" fmla="*/ 5536947 w 6407108"/>
              <a:gd name="connsiteY7" fmla="*/ 1920865 h 1922299"/>
              <a:gd name="connsiteX8" fmla="*/ 5136547 w 6407108"/>
              <a:gd name="connsiteY8" fmla="*/ 1747199 h 1922299"/>
              <a:gd name="connsiteX9" fmla="*/ 5023807 w 6407108"/>
              <a:gd name="connsiteY9" fmla="*/ 1691056 h 1922299"/>
              <a:gd name="connsiteX10" fmla="*/ 239689 w 6407108"/>
              <a:gd name="connsiteY10" fmla="*/ 1677630 h 1922299"/>
              <a:gd name="connsiteX11" fmla="*/ 0 w 6407108"/>
              <a:gd name="connsiteY11" fmla="*/ 1402401 h 1922299"/>
              <a:gd name="connsiteX12" fmla="*/ 9426 w 6407108"/>
              <a:gd name="connsiteY12" fmla="*/ 218341 h 1922299"/>
              <a:gd name="connsiteX0" fmla="*/ 9426 w 6407108"/>
              <a:gd name="connsiteY0" fmla="*/ 218341 h 1933312"/>
              <a:gd name="connsiteX1" fmla="*/ 270967 w 6407108"/>
              <a:gd name="connsiteY1" fmla="*/ 0 h 1933312"/>
              <a:gd name="connsiteX2" fmla="*/ 6216736 w 6407108"/>
              <a:gd name="connsiteY2" fmla="*/ 47297 h 1933312"/>
              <a:gd name="connsiteX3" fmla="*/ 6407108 w 6407108"/>
              <a:gd name="connsiteY3" fmla="*/ 299711 h 1933312"/>
              <a:gd name="connsiteX4" fmla="*/ 6388781 w 6407108"/>
              <a:gd name="connsiteY4" fmla="*/ 1821410 h 1933312"/>
              <a:gd name="connsiteX5" fmla="*/ 5771579 w 6407108"/>
              <a:gd name="connsiteY5" fmla="*/ 1829988 h 1933312"/>
              <a:gd name="connsiteX6" fmla="*/ 5536947 w 6407108"/>
              <a:gd name="connsiteY6" fmla="*/ 1920865 h 1933312"/>
              <a:gd name="connsiteX7" fmla="*/ 5136547 w 6407108"/>
              <a:gd name="connsiteY7" fmla="*/ 1747199 h 1933312"/>
              <a:gd name="connsiteX8" fmla="*/ 5023807 w 6407108"/>
              <a:gd name="connsiteY8" fmla="*/ 1691056 h 1933312"/>
              <a:gd name="connsiteX9" fmla="*/ 239689 w 6407108"/>
              <a:gd name="connsiteY9" fmla="*/ 1677630 h 1933312"/>
              <a:gd name="connsiteX10" fmla="*/ 0 w 6407108"/>
              <a:gd name="connsiteY10" fmla="*/ 1402401 h 1933312"/>
              <a:gd name="connsiteX11" fmla="*/ 9426 w 6407108"/>
              <a:gd name="connsiteY11" fmla="*/ 218341 h 1933312"/>
              <a:gd name="connsiteX0" fmla="*/ 9426 w 6407108"/>
              <a:gd name="connsiteY0" fmla="*/ 218341 h 1978178"/>
              <a:gd name="connsiteX1" fmla="*/ 270967 w 6407108"/>
              <a:gd name="connsiteY1" fmla="*/ 0 h 1978178"/>
              <a:gd name="connsiteX2" fmla="*/ 6216736 w 6407108"/>
              <a:gd name="connsiteY2" fmla="*/ 47297 h 1978178"/>
              <a:gd name="connsiteX3" fmla="*/ 6407108 w 6407108"/>
              <a:gd name="connsiteY3" fmla="*/ 299711 h 1978178"/>
              <a:gd name="connsiteX4" fmla="*/ 6388781 w 6407108"/>
              <a:gd name="connsiteY4" fmla="*/ 1821410 h 1978178"/>
              <a:gd name="connsiteX5" fmla="*/ 5536947 w 6407108"/>
              <a:gd name="connsiteY5" fmla="*/ 1920865 h 1978178"/>
              <a:gd name="connsiteX6" fmla="*/ 5136547 w 6407108"/>
              <a:gd name="connsiteY6" fmla="*/ 1747199 h 1978178"/>
              <a:gd name="connsiteX7" fmla="*/ 5023807 w 6407108"/>
              <a:gd name="connsiteY7" fmla="*/ 1691056 h 1978178"/>
              <a:gd name="connsiteX8" fmla="*/ 239689 w 6407108"/>
              <a:gd name="connsiteY8" fmla="*/ 1677630 h 1978178"/>
              <a:gd name="connsiteX9" fmla="*/ 0 w 6407108"/>
              <a:gd name="connsiteY9" fmla="*/ 1402401 h 1978178"/>
              <a:gd name="connsiteX10" fmla="*/ 9426 w 6407108"/>
              <a:gd name="connsiteY10" fmla="*/ 218341 h 1978178"/>
              <a:gd name="connsiteX0" fmla="*/ 9426 w 6407108"/>
              <a:gd name="connsiteY0" fmla="*/ 218341 h 1916005"/>
              <a:gd name="connsiteX1" fmla="*/ 270967 w 6407108"/>
              <a:gd name="connsiteY1" fmla="*/ 0 h 1916005"/>
              <a:gd name="connsiteX2" fmla="*/ 6216736 w 6407108"/>
              <a:gd name="connsiteY2" fmla="*/ 47297 h 1916005"/>
              <a:gd name="connsiteX3" fmla="*/ 6407108 w 6407108"/>
              <a:gd name="connsiteY3" fmla="*/ 299711 h 1916005"/>
              <a:gd name="connsiteX4" fmla="*/ 6388781 w 6407108"/>
              <a:gd name="connsiteY4" fmla="*/ 1821410 h 1916005"/>
              <a:gd name="connsiteX5" fmla="*/ 5136547 w 6407108"/>
              <a:gd name="connsiteY5" fmla="*/ 1747199 h 1916005"/>
              <a:gd name="connsiteX6" fmla="*/ 5023807 w 6407108"/>
              <a:gd name="connsiteY6" fmla="*/ 1691056 h 1916005"/>
              <a:gd name="connsiteX7" fmla="*/ 239689 w 6407108"/>
              <a:gd name="connsiteY7" fmla="*/ 1677630 h 1916005"/>
              <a:gd name="connsiteX8" fmla="*/ 0 w 6407108"/>
              <a:gd name="connsiteY8" fmla="*/ 1402401 h 1916005"/>
              <a:gd name="connsiteX9" fmla="*/ 9426 w 6407108"/>
              <a:gd name="connsiteY9" fmla="*/ 218341 h 1916005"/>
              <a:gd name="connsiteX0" fmla="*/ 9426 w 6407108"/>
              <a:gd name="connsiteY0" fmla="*/ 218341 h 1902250"/>
              <a:gd name="connsiteX1" fmla="*/ 270967 w 6407108"/>
              <a:gd name="connsiteY1" fmla="*/ 0 h 1902250"/>
              <a:gd name="connsiteX2" fmla="*/ 6216736 w 6407108"/>
              <a:gd name="connsiteY2" fmla="*/ 47297 h 1902250"/>
              <a:gd name="connsiteX3" fmla="*/ 6407108 w 6407108"/>
              <a:gd name="connsiteY3" fmla="*/ 299711 h 1902250"/>
              <a:gd name="connsiteX4" fmla="*/ 6388781 w 6407108"/>
              <a:gd name="connsiteY4" fmla="*/ 1821410 h 1902250"/>
              <a:gd name="connsiteX5" fmla="*/ 5023807 w 6407108"/>
              <a:gd name="connsiteY5" fmla="*/ 1691056 h 1902250"/>
              <a:gd name="connsiteX6" fmla="*/ 239689 w 6407108"/>
              <a:gd name="connsiteY6" fmla="*/ 1677630 h 1902250"/>
              <a:gd name="connsiteX7" fmla="*/ 0 w 6407108"/>
              <a:gd name="connsiteY7" fmla="*/ 1402401 h 1902250"/>
              <a:gd name="connsiteX8" fmla="*/ 9426 w 6407108"/>
              <a:gd name="connsiteY8" fmla="*/ 218341 h 1902250"/>
              <a:gd name="connsiteX0" fmla="*/ 9426 w 6407108"/>
              <a:gd name="connsiteY0" fmla="*/ 218341 h 1821410"/>
              <a:gd name="connsiteX1" fmla="*/ 270967 w 6407108"/>
              <a:gd name="connsiteY1" fmla="*/ 0 h 1821410"/>
              <a:gd name="connsiteX2" fmla="*/ 6216736 w 6407108"/>
              <a:gd name="connsiteY2" fmla="*/ 47297 h 1821410"/>
              <a:gd name="connsiteX3" fmla="*/ 6407108 w 6407108"/>
              <a:gd name="connsiteY3" fmla="*/ 299711 h 1821410"/>
              <a:gd name="connsiteX4" fmla="*/ 6388781 w 6407108"/>
              <a:gd name="connsiteY4" fmla="*/ 1821410 h 1821410"/>
              <a:gd name="connsiteX5" fmla="*/ 5023807 w 6407108"/>
              <a:gd name="connsiteY5" fmla="*/ 1691056 h 1821410"/>
              <a:gd name="connsiteX6" fmla="*/ 239689 w 6407108"/>
              <a:gd name="connsiteY6" fmla="*/ 1677630 h 1821410"/>
              <a:gd name="connsiteX7" fmla="*/ 0 w 6407108"/>
              <a:gd name="connsiteY7" fmla="*/ 1402401 h 1821410"/>
              <a:gd name="connsiteX8" fmla="*/ 9426 w 6407108"/>
              <a:gd name="connsiteY8" fmla="*/ 218341 h 1821410"/>
              <a:gd name="connsiteX0" fmla="*/ 9426 w 6407108"/>
              <a:gd name="connsiteY0" fmla="*/ 218341 h 1734924"/>
              <a:gd name="connsiteX1" fmla="*/ 270967 w 6407108"/>
              <a:gd name="connsiteY1" fmla="*/ 0 h 1734924"/>
              <a:gd name="connsiteX2" fmla="*/ 6216736 w 6407108"/>
              <a:gd name="connsiteY2" fmla="*/ 47297 h 1734924"/>
              <a:gd name="connsiteX3" fmla="*/ 6407108 w 6407108"/>
              <a:gd name="connsiteY3" fmla="*/ 299711 h 1734924"/>
              <a:gd name="connsiteX4" fmla="*/ 6348826 w 6407108"/>
              <a:gd name="connsiteY4" fmla="*/ 1734924 h 1734924"/>
              <a:gd name="connsiteX5" fmla="*/ 5023807 w 6407108"/>
              <a:gd name="connsiteY5" fmla="*/ 1691056 h 1734924"/>
              <a:gd name="connsiteX6" fmla="*/ 239689 w 6407108"/>
              <a:gd name="connsiteY6" fmla="*/ 1677630 h 1734924"/>
              <a:gd name="connsiteX7" fmla="*/ 0 w 6407108"/>
              <a:gd name="connsiteY7" fmla="*/ 1402401 h 1734924"/>
              <a:gd name="connsiteX8" fmla="*/ 9426 w 6407108"/>
              <a:gd name="connsiteY8" fmla="*/ 218341 h 1734924"/>
              <a:gd name="connsiteX0" fmla="*/ 9426 w 6407108"/>
              <a:gd name="connsiteY0" fmla="*/ 218341 h 1734924"/>
              <a:gd name="connsiteX1" fmla="*/ 270967 w 6407108"/>
              <a:gd name="connsiteY1" fmla="*/ 0 h 1734924"/>
              <a:gd name="connsiteX2" fmla="*/ 6216736 w 6407108"/>
              <a:gd name="connsiteY2" fmla="*/ 47297 h 1734924"/>
              <a:gd name="connsiteX3" fmla="*/ 6407108 w 6407108"/>
              <a:gd name="connsiteY3" fmla="*/ 299711 h 1734924"/>
              <a:gd name="connsiteX4" fmla="*/ 6348826 w 6407108"/>
              <a:gd name="connsiteY4" fmla="*/ 1734924 h 1734924"/>
              <a:gd name="connsiteX5" fmla="*/ 5023807 w 6407108"/>
              <a:gd name="connsiteY5" fmla="*/ 1691056 h 1734924"/>
              <a:gd name="connsiteX6" fmla="*/ 239689 w 6407108"/>
              <a:gd name="connsiteY6" fmla="*/ 1677630 h 1734924"/>
              <a:gd name="connsiteX7" fmla="*/ 0 w 6407108"/>
              <a:gd name="connsiteY7" fmla="*/ 1402401 h 1734924"/>
              <a:gd name="connsiteX8" fmla="*/ 9426 w 6407108"/>
              <a:gd name="connsiteY8" fmla="*/ 218341 h 1734924"/>
              <a:gd name="connsiteX0" fmla="*/ 9426 w 6407108"/>
              <a:gd name="connsiteY0" fmla="*/ 218341 h 1692789"/>
              <a:gd name="connsiteX1" fmla="*/ 270967 w 6407108"/>
              <a:gd name="connsiteY1" fmla="*/ 0 h 1692789"/>
              <a:gd name="connsiteX2" fmla="*/ 6216736 w 6407108"/>
              <a:gd name="connsiteY2" fmla="*/ 47297 h 1692789"/>
              <a:gd name="connsiteX3" fmla="*/ 6407108 w 6407108"/>
              <a:gd name="connsiteY3" fmla="*/ 299711 h 1692789"/>
              <a:gd name="connsiteX4" fmla="*/ 6398770 w 6407108"/>
              <a:gd name="connsiteY4" fmla="*/ 1492762 h 1692789"/>
              <a:gd name="connsiteX5" fmla="*/ 5023807 w 6407108"/>
              <a:gd name="connsiteY5" fmla="*/ 1691056 h 1692789"/>
              <a:gd name="connsiteX6" fmla="*/ 239689 w 6407108"/>
              <a:gd name="connsiteY6" fmla="*/ 1677630 h 1692789"/>
              <a:gd name="connsiteX7" fmla="*/ 0 w 6407108"/>
              <a:gd name="connsiteY7" fmla="*/ 1402401 h 1692789"/>
              <a:gd name="connsiteX8" fmla="*/ 9426 w 6407108"/>
              <a:gd name="connsiteY8" fmla="*/ 218341 h 1692789"/>
              <a:gd name="connsiteX0" fmla="*/ 9426 w 6599353"/>
              <a:gd name="connsiteY0" fmla="*/ 218341 h 1692789"/>
              <a:gd name="connsiteX1" fmla="*/ 270967 w 6599353"/>
              <a:gd name="connsiteY1" fmla="*/ 0 h 1692789"/>
              <a:gd name="connsiteX2" fmla="*/ 6216736 w 6599353"/>
              <a:gd name="connsiteY2" fmla="*/ 47297 h 1692789"/>
              <a:gd name="connsiteX3" fmla="*/ 6407108 w 6599353"/>
              <a:gd name="connsiteY3" fmla="*/ 299711 h 1692789"/>
              <a:gd name="connsiteX4" fmla="*/ 6398770 w 6599353"/>
              <a:gd name="connsiteY4" fmla="*/ 1492762 h 1692789"/>
              <a:gd name="connsiteX5" fmla="*/ 6162527 w 6599353"/>
              <a:gd name="connsiteY5" fmla="*/ 1691056 h 1692789"/>
              <a:gd name="connsiteX6" fmla="*/ 239689 w 6599353"/>
              <a:gd name="connsiteY6" fmla="*/ 1677630 h 1692789"/>
              <a:gd name="connsiteX7" fmla="*/ 0 w 6599353"/>
              <a:gd name="connsiteY7" fmla="*/ 1402401 h 1692789"/>
              <a:gd name="connsiteX8" fmla="*/ 9426 w 6599353"/>
              <a:gd name="connsiteY8" fmla="*/ 218341 h 1692789"/>
              <a:gd name="connsiteX0" fmla="*/ 9426 w 6407108"/>
              <a:gd name="connsiteY0" fmla="*/ 218341 h 1691056"/>
              <a:gd name="connsiteX1" fmla="*/ 270967 w 6407108"/>
              <a:gd name="connsiteY1" fmla="*/ 0 h 1691056"/>
              <a:gd name="connsiteX2" fmla="*/ 6216736 w 6407108"/>
              <a:gd name="connsiteY2" fmla="*/ 47297 h 1691056"/>
              <a:gd name="connsiteX3" fmla="*/ 6407108 w 6407108"/>
              <a:gd name="connsiteY3" fmla="*/ 299711 h 1691056"/>
              <a:gd name="connsiteX4" fmla="*/ 6398770 w 6407108"/>
              <a:gd name="connsiteY4" fmla="*/ 1492762 h 1691056"/>
              <a:gd name="connsiteX5" fmla="*/ 6162527 w 6407108"/>
              <a:gd name="connsiteY5" fmla="*/ 1691056 h 1691056"/>
              <a:gd name="connsiteX6" fmla="*/ 239689 w 6407108"/>
              <a:gd name="connsiteY6" fmla="*/ 1677630 h 1691056"/>
              <a:gd name="connsiteX7" fmla="*/ 0 w 6407108"/>
              <a:gd name="connsiteY7" fmla="*/ 1402401 h 1691056"/>
              <a:gd name="connsiteX8" fmla="*/ 9426 w 6407108"/>
              <a:gd name="connsiteY8" fmla="*/ 218341 h 1691056"/>
              <a:gd name="connsiteX0" fmla="*/ 9426 w 6407108"/>
              <a:gd name="connsiteY0" fmla="*/ 218341 h 1691056"/>
              <a:gd name="connsiteX1" fmla="*/ 270967 w 6407108"/>
              <a:gd name="connsiteY1" fmla="*/ 0 h 1691056"/>
              <a:gd name="connsiteX2" fmla="*/ 6216736 w 6407108"/>
              <a:gd name="connsiteY2" fmla="*/ 47297 h 1691056"/>
              <a:gd name="connsiteX3" fmla="*/ 6407108 w 6407108"/>
              <a:gd name="connsiteY3" fmla="*/ 299711 h 1691056"/>
              <a:gd name="connsiteX4" fmla="*/ 6398770 w 6407108"/>
              <a:gd name="connsiteY4" fmla="*/ 1492762 h 1691056"/>
              <a:gd name="connsiteX5" fmla="*/ 6162527 w 6407108"/>
              <a:gd name="connsiteY5" fmla="*/ 1691056 h 1691056"/>
              <a:gd name="connsiteX6" fmla="*/ 239689 w 6407108"/>
              <a:gd name="connsiteY6" fmla="*/ 1677630 h 1691056"/>
              <a:gd name="connsiteX7" fmla="*/ 0 w 6407108"/>
              <a:gd name="connsiteY7" fmla="*/ 1402401 h 1691056"/>
              <a:gd name="connsiteX8" fmla="*/ 9426 w 6407108"/>
              <a:gd name="connsiteY8" fmla="*/ 218341 h 1691056"/>
              <a:gd name="connsiteX0" fmla="*/ 9426 w 6407108"/>
              <a:gd name="connsiteY0" fmla="*/ 218341 h 1691056"/>
              <a:gd name="connsiteX1" fmla="*/ 270967 w 6407108"/>
              <a:gd name="connsiteY1" fmla="*/ 0 h 1691056"/>
              <a:gd name="connsiteX2" fmla="*/ 6216736 w 6407108"/>
              <a:gd name="connsiteY2" fmla="*/ 47297 h 1691056"/>
              <a:gd name="connsiteX3" fmla="*/ 6407108 w 6407108"/>
              <a:gd name="connsiteY3" fmla="*/ 299711 h 1691056"/>
              <a:gd name="connsiteX4" fmla="*/ 6398770 w 6407108"/>
              <a:gd name="connsiteY4" fmla="*/ 1492762 h 1691056"/>
              <a:gd name="connsiteX5" fmla="*/ 6162527 w 6407108"/>
              <a:gd name="connsiteY5" fmla="*/ 1691056 h 1691056"/>
              <a:gd name="connsiteX6" fmla="*/ 239689 w 6407108"/>
              <a:gd name="connsiteY6" fmla="*/ 1677630 h 1691056"/>
              <a:gd name="connsiteX7" fmla="*/ 0 w 6407108"/>
              <a:gd name="connsiteY7" fmla="*/ 1402401 h 1691056"/>
              <a:gd name="connsiteX8" fmla="*/ 9426 w 6407108"/>
              <a:gd name="connsiteY8" fmla="*/ 218341 h 1691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07108" h="1691056">
                <a:moveTo>
                  <a:pt x="9426" y="218341"/>
                </a:moveTo>
                <a:cubicBezTo>
                  <a:pt x="9426" y="139440"/>
                  <a:pt x="192066" y="0"/>
                  <a:pt x="270967" y="0"/>
                </a:cubicBezTo>
                <a:lnTo>
                  <a:pt x="6216736" y="47297"/>
                </a:lnTo>
                <a:cubicBezTo>
                  <a:pt x="6295637" y="47297"/>
                  <a:pt x="6407108" y="220810"/>
                  <a:pt x="6407108" y="299711"/>
                </a:cubicBezTo>
                <a:cubicBezTo>
                  <a:pt x="6401132" y="1817878"/>
                  <a:pt x="6404746" y="-25405"/>
                  <a:pt x="6398770" y="1492762"/>
                </a:cubicBezTo>
                <a:cubicBezTo>
                  <a:pt x="6377983" y="1664111"/>
                  <a:pt x="6328342" y="1654478"/>
                  <a:pt x="6162527" y="1691056"/>
                </a:cubicBezTo>
                <a:lnTo>
                  <a:pt x="239689" y="1677630"/>
                </a:lnTo>
                <a:cubicBezTo>
                  <a:pt x="160788" y="1677630"/>
                  <a:pt x="0" y="1481302"/>
                  <a:pt x="0" y="1402401"/>
                </a:cubicBezTo>
                <a:lnTo>
                  <a:pt x="9426" y="218341"/>
                </a:lnTo>
                <a:close/>
              </a:path>
            </a:pathLst>
          </a:custGeom>
          <a:solidFill>
            <a:srgbClr val="B12729">
              <a:alpha val="40000"/>
            </a:srgbClr>
          </a:solidFill>
          <a:ln w="38100">
            <a:solidFill>
              <a:srgbClr val="B1272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Flowchart: Alternate Process 13"/>
          <p:cNvSpPr/>
          <p:nvPr/>
        </p:nvSpPr>
        <p:spPr>
          <a:xfrm>
            <a:off x="6572341" y="1934168"/>
            <a:ext cx="1440000" cy="135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Jonathan Gough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Archdeacon of </a:t>
            </a:r>
            <a:r>
              <a:rPr lang="en-GB" sz="1400" dirty="0" smtClean="0">
                <a:solidFill>
                  <a:srgbClr val="B12729"/>
                </a:solidFill>
              </a:rPr>
              <a:t>Richmond and Craven/Warden of Readers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18" name="Flowchart: Alternate Process 17">
            <a:hlinkClick r:id="rId2" action="ppaction://hlinksldjump"/>
          </p:cNvPr>
          <p:cNvSpPr/>
          <p:nvPr/>
        </p:nvSpPr>
        <p:spPr>
          <a:xfrm>
            <a:off x="1743804" y="3305272"/>
            <a:ext cx="1354525" cy="1609694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Peter Townley</a:t>
            </a:r>
          </a:p>
          <a:p>
            <a:pPr lvl="0" algn="ctr"/>
            <a:r>
              <a:rPr lang="en-GB" sz="1400" dirty="0" smtClean="0">
                <a:solidFill>
                  <a:srgbClr val="B12729"/>
                </a:solidFill>
              </a:rPr>
              <a:t>Archdeacon of Pontefract and Clergy </a:t>
            </a:r>
            <a:r>
              <a:rPr lang="en-GB" sz="1400" dirty="0">
                <a:solidFill>
                  <a:srgbClr val="B12729"/>
                </a:solidFill>
              </a:rPr>
              <a:t>Development </a:t>
            </a:r>
            <a:r>
              <a:rPr lang="en-GB" sz="1400" dirty="0" smtClean="0">
                <a:solidFill>
                  <a:srgbClr val="B12729"/>
                </a:solidFill>
              </a:rPr>
              <a:t>Officer (Wakefield)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19" name="Flowchart: Alternate Process 18"/>
          <p:cNvSpPr/>
          <p:nvPr/>
        </p:nvSpPr>
        <p:spPr>
          <a:xfrm>
            <a:off x="784122" y="1933190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Andrew</a:t>
            </a:r>
          </a:p>
          <a:p>
            <a:pPr lvl="0" algn="ctr"/>
            <a:r>
              <a:rPr lang="en-GB" sz="1600" b="1" dirty="0" err="1">
                <a:solidFill>
                  <a:srgbClr val="1F1855"/>
                </a:solidFill>
              </a:rPr>
              <a:t>Tawn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Director of Clergy Development</a:t>
            </a:r>
          </a:p>
        </p:txBody>
      </p:sp>
      <p:cxnSp>
        <p:nvCxnSpPr>
          <p:cNvPr id="29" name="Elbow Connector 28"/>
          <p:cNvCxnSpPr>
            <a:stCxn id="43" idx="2"/>
            <a:endCxn id="19" idx="0"/>
          </p:cNvCxnSpPr>
          <p:nvPr/>
        </p:nvCxnSpPr>
        <p:spPr>
          <a:xfrm rot="5400000">
            <a:off x="1454092" y="1478564"/>
            <a:ext cx="504656" cy="40459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endCxn id="43" idx="2"/>
          </p:cNvCxnSpPr>
          <p:nvPr/>
        </p:nvCxnSpPr>
        <p:spPr>
          <a:xfrm rot="16200000" flipV="1">
            <a:off x="6398913" y="-3061661"/>
            <a:ext cx="486584" cy="946697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endCxn id="43" idx="2"/>
          </p:cNvCxnSpPr>
          <p:nvPr/>
        </p:nvCxnSpPr>
        <p:spPr>
          <a:xfrm flipV="1">
            <a:off x="0" y="1428534"/>
            <a:ext cx="1908718" cy="252816"/>
          </a:xfrm>
          <a:prstGeom prst="bentConnector2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1919492" y="-13496"/>
            <a:ext cx="1" cy="17474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14" idx="0"/>
            <a:endCxn id="43" idx="2"/>
          </p:cNvCxnSpPr>
          <p:nvPr/>
        </p:nvCxnSpPr>
        <p:spPr>
          <a:xfrm rot="16200000" flipV="1">
            <a:off x="4347713" y="-1010461"/>
            <a:ext cx="505634" cy="5383623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lowchart: Alternate Process 49"/>
          <p:cNvSpPr/>
          <p:nvPr/>
        </p:nvSpPr>
        <p:spPr>
          <a:xfrm>
            <a:off x="8562249" y="5413794"/>
            <a:ext cx="1524726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Tracey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 smtClean="0">
                <a:solidFill>
                  <a:srgbClr val="B12729"/>
                </a:solidFill>
              </a:rPr>
              <a:t>Minister </a:t>
            </a:r>
            <a:r>
              <a:rPr lang="en-GB" sz="1400" dirty="0">
                <a:solidFill>
                  <a:srgbClr val="B12729"/>
                </a:solidFill>
              </a:rPr>
              <a:t>to the Deaf </a:t>
            </a:r>
            <a:r>
              <a:rPr lang="en-GB" sz="1400" dirty="0" smtClean="0">
                <a:solidFill>
                  <a:srgbClr val="B12729"/>
                </a:solidFill>
              </a:rPr>
              <a:t>Community </a:t>
            </a:r>
            <a:r>
              <a:rPr lang="en-GB" sz="1400" dirty="0">
                <a:solidFill>
                  <a:srgbClr val="B12729"/>
                </a:solidFill>
              </a:rPr>
              <a:t>(P/T)</a:t>
            </a:r>
          </a:p>
        </p:txBody>
      </p:sp>
      <p:sp>
        <p:nvSpPr>
          <p:cNvPr id="51" name="Flowchart: Alternate Process 50"/>
          <p:cNvSpPr/>
          <p:nvPr/>
        </p:nvSpPr>
        <p:spPr>
          <a:xfrm>
            <a:off x="6878779" y="5424686"/>
            <a:ext cx="1440000" cy="1147564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Jemima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Parker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Environment Officer (P/T)</a:t>
            </a:r>
          </a:p>
        </p:txBody>
      </p:sp>
      <p:sp>
        <p:nvSpPr>
          <p:cNvPr id="52" name="Flowchart: Alternate Process 51">
            <a:hlinkClick r:id="rId3" action="ppaction://hlinksldjump"/>
          </p:cNvPr>
          <p:cNvSpPr/>
          <p:nvPr/>
        </p:nvSpPr>
        <p:spPr>
          <a:xfrm>
            <a:off x="1724928" y="5200650"/>
            <a:ext cx="1428315" cy="1486872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Sarah</a:t>
            </a:r>
          </a:p>
          <a:p>
            <a:pPr lvl="0" algn="ctr"/>
            <a:r>
              <a:rPr lang="en-GB" sz="1600" b="1" dirty="0" err="1">
                <a:solidFill>
                  <a:srgbClr val="1F1855"/>
                </a:solidFill>
              </a:rPr>
              <a:t>Farrimond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Clergy Development </a:t>
            </a:r>
            <a:r>
              <a:rPr lang="en-GB" sz="1400" dirty="0" smtClean="0">
                <a:solidFill>
                  <a:srgbClr val="B12729"/>
                </a:solidFill>
              </a:rPr>
              <a:t>Officer</a:t>
            </a:r>
          </a:p>
          <a:p>
            <a:pPr lvl="0" algn="ctr"/>
            <a:r>
              <a:rPr lang="en-GB" sz="1400" dirty="0" smtClean="0">
                <a:solidFill>
                  <a:srgbClr val="B12729"/>
                </a:solidFill>
              </a:rPr>
              <a:t>(Huddersfield)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53" name="Flowchart: Alternate Process 52">
            <a:hlinkClick r:id="rId2" action="ppaction://hlinksldjump"/>
          </p:cNvPr>
          <p:cNvSpPr/>
          <p:nvPr/>
        </p:nvSpPr>
        <p:spPr>
          <a:xfrm>
            <a:off x="57468" y="5200650"/>
            <a:ext cx="1446654" cy="1486872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Catherine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Thatcher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Clergy Development Officer (P/T</a:t>
            </a:r>
            <a:r>
              <a:rPr lang="en-GB" sz="1400" dirty="0" smtClean="0">
                <a:solidFill>
                  <a:srgbClr val="B12729"/>
                </a:solidFill>
              </a:rPr>
              <a:t>) (Bradford)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54" name="Flowchart: Alternate Process 53"/>
          <p:cNvSpPr/>
          <p:nvPr/>
        </p:nvSpPr>
        <p:spPr>
          <a:xfrm>
            <a:off x="10340804" y="5423526"/>
            <a:ext cx="1584496" cy="1250268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Jenny</a:t>
            </a:r>
          </a:p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Ramsden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 smtClean="0">
                <a:solidFill>
                  <a:srgbClr val="B12729"/>
                </a:solidFill>
              </a:rPr>
              <a:t>Interfaith </a:t>
            </a:r>
          </a:p>
          <a:p>
            <a:pPr lvl="0" algn="ctr"/>
            <a:r>
              <a:rPr lang="en-GB" sz="1400" dirty="0" smtClean="0">
                <a:solidFill>
                  <a:srgbClr val="B12729"/>
                </a:solidFill>
              </a:rPr>
              <a:t>Advisor (line managed by +Toby)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87" name="Flowchart: Alternate Process 86"/>
          <p:cNvSpPr/>
          <p:nvPr/>
        </p:nvSpPr>
        <p:spPr>
          <a:xfrm>
            <a:off x="3479992" y="3712643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Michael Pemberton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Assistant Warden (Bradford)</a:t>
            </a:r>
          </a:p>
        </p:txBody>
      </p:sp>
      <p:cxnSp>
        <p:nvCxnSpPr>
          <p:cNvPr id="92" name="Elbow Connector 91"/>
          <p:cNvCxnSpPr>
            <a:stCxn id="14" idx="2"/>
            <a:endCxn id="87" idx="0"/>
          </p:cNvCxnSpPr>
          <p:nvPr/>
        </p:nvCxnSpPr>
        <p:spPr>
          <a:xfrm rot="5400000">
            <a:off x="5531930" y="1952231"/>
            <a:ext cx="428475" cy="3092349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Flowchart: Alternate Process 103"/>
          <p:cNvSpPr/>
          <p:nvPr/>
        </p:nvSpPr>
        <p:spPr>
          <a:xfrm>
            <a:off x="8096573" y="3697897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Bob</a:t>
            </a:r>
          </a:p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Matthews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Assistant Warden (Ripon)</a:t>
            </a:r>
          </a:p>
        </p:txBody>
      </p:sp>
      <p:sp>
        <p:nvSpPr>
          <p:cNvPr id="105" name="Flowchart: Alternate Process 104"/>
          <p:cNvSpPr/>
          <p:nvPr/>
        </p:nvSpPr>
        <p:spPr>
          <a:xfrm>
            <a:off x="9620804" y="3692522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Freda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Jackson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Assistant Warden (Wakefield)</a:t>
            </a:r>
          </a:p>
        </p:txBody>
      </p:sp>
      <p:sp>
        <p:nvSpPr>
          <p:cNvPr id="107" name="Flowchart: Alternate Process 106"/>
          <p:cNvSpPr/>
          <p:nvPr/>
        </p:nvSpPr>
        <p:spPr>
          <a:xfrm>
            <a:off x="6572341" y="3708666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Ann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Nicholl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Assistant Warden (Leeds)</a:t>
            </a:r>
          </a:p>
        </p:txBody>
      </p:sp>
      <p:sp>
        <p:nvSpPr>
          <p:cNvPr id="108" name="Flowchart: Alternate Process 107">
            <a:hlinkClick r:id="rId3" action="ppaction://hlinksldjump"/>
          </p:cNvPr>
          <p:cNvSpPr/>
          <p:nvPr/>
        </p:nvSpPr>
        <p:spPr>
          <a:xfrm>
            <a:off x="5004224" y="3703619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Ian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Grange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Assistant Warden (Huddersfield)</a:t>
            </a:r>
          </a:p>
        </p:txBody>
      </p:sp>
      <p:cxnSp>
        <p:nvCxnSpPr>
          <p:cNvPr id="109" name="Elbow Connector 108"/>
          <p:cNvCxnSpPr>
            <a:stCxn id="14" idx="2"/>
            <a:endCxn id="108" idx="0"/>
          </p:cNvCxnSpPr>
          <p:nvPr/>
        </p:nvCxnSpPr>
        <p:spPr>
          <a:xfrm rot="5400000">
            <a:off x="6298558" y="2709835"/>
            <a:ext cx="419451" cy="1568117"/>
          </a:xfrm>
          <a:prstGeom prst="bentConnector3">
            <a:avLst>
              <a:gd name="adj1" fmla="val 51363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lbow Connector 111"/>
          <p:cNvCxnSpPr>
            <a:stCxn id="14" idx="2"/>
            <a:endCxn id="104" idx="0"/>
          </p:cNvCxnSpPr>
          <p:nvPr/>
        </p:nvCxnSpPr>
        <p:spPr>
          <a:xfrm rot="16200000" flipH="1">
            <a:off x="7847593" y="2728916"/>
            <a:ext cx="413729" cy="1524232"/>
          </a:xfrm>
          <a:prstGeom prst="bentConnector3">
            <a:avLst>
              <a:gd name="adj1" fmla="val 5184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>
            <a:stCxn id="14" idx="2"/>
            <a:endCxn id="105" idx="0"/>
          </p:cNvCxnSpPr>
          <p:nvPr/>
        </p:nvCxnSpPr>
        <p:spPr>
          <a:xfrm rot="16200000" flipH="1">
            <a:off x="8612395" y="1964113"/>
            <a:ext cx="408354" cy="3048463"/>
          </a:xfrm>
          <a:prstGeom prst="bentConnector3">
            <a:avLst>
              <a:gd name="adj1" fmla="val 52333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14" idx="2"/>
            <a:endCxn id="107" idx="0"/>
          </p:cNvCxnSpPr>
          <p:nvPr/>
        </p:nvCxnSpPr>
        <p:spPr>
          <a:xfrm>
            <a:off x="7292341" y="3284168"/>
            <a:ext cx="0" cy="424498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Flowchart: Alternate Process 42">
            <a:hlinkClick r:id="rId4" action="ppaction://hlinksldjump"/>
          </p:cNvPr>
          <p:cNvSpPr/>
          <p:nvPr/>
        </p:nvSpPr>
        <p:spPr>
          <a:xfrm>
            <a:off x="1188718" y="168534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Andrew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Norman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Director of Ministry and Mission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9101498" y="550406"/>
            <a:ext cx="3979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>
                <a:solidFill>
                  <a:srgbClr val="B12729"/>
                </a:solidFill>
              </a:rPr>
              <a:t>Social</a:t>
            </a:r>
          </a:p>
          <a:p>
            <a:pPr algn="ctr"/>
            <a:r>
              <a:rPr lang="en-GB" sz="3000" dirty="0" smtClean="0">
                <a:solidFill>
                  <a:srgbClr val="B12729"/>
                </a:solidFill>
              </a:rPr>
              <a:t>Engagement</a:t>
            </a:r>
            <a:endParaRPr lang="en-GB" sz="3000" dirty="0">
              <a:solidFill>
                <a:srgbClr val="B12729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5302431" y="1092383"/>
            <a:ext cx="39798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>
                <a:solidFill>
                  <a:srgbClr val="6AB232"/>
                </a:solidFill>
              </a:rPr>
              <a:t>Reader Ministry</a:t>
            </a:r>
            <a:endParaRPr lang="en-GB" sz="3000" dirty="0">
              <a:solidFill>
                <a:srgbClr val="6AB232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404794" y="1836282"/>
            <a:ext cx="3979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>
                <a:solidFill>
                  <a:srgbClr val="1F1855"/>
                </a:solidFill>
              </a:rPr>
              <a:t>Clergy</a:t>
            </a:r>
          </a:p>
          <a:p>
            <a:pPr algn="ctr"/>
            <a:r>
              <a:rPr lang="en-GB" sz="3000" dirty="0" smtClean="0">
                <a:solidFill>
                  <a:srgbClr val="1F1855"/>
                </a:solidFill>
              </a:rPr>
              <a:t>Development</a:t>
            </a:r>
            <a:endParaRPr lang="en-GB" sz="3000" dirty="0">
              <a:solidFill>
                <a:srgbClr val="1F1855"/>
              </a:solidFill>
            </a:endParaRPr>
          </a:p>
        </p:txBody>
      </p:sp>
      <p:sp>
        <p:nvSpPr>
          <p:cNvPr id="119" name="Right Arrow 118">
            <a:hlinkClick r:id="rId5" action="ppaction://hlinksldjump"/>
          </p:cNvPr>
          <p:cNvSpPr/>
          <p:nvPr/>
        </p:nvSpPr>
        <p:spPr>
          <a:xfrm rot="10800000">
            <a:off x="66407" y="1312129"/>
            <a:ext cx="668608" cy="239566"/>
          </a:xfrm>
          <a:prstGeom prst="rightArrow">
            <a:avLst>
              <a:gd name="adj1" fmla="val 37959"/>
              <a:gd name="adj2" fmla="val 6549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349710" y="3914775"/>
            <a:ext cx="375219" cy="14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lowchart: Alternate Process 57"/>
          <p:cNvSpPr/>
          <p:nvPr/>
        </p:nvSpPr>
        <p:spPr>
          <a:xfrm>
            <a:off x="8449979" y="2576242"/>
            <a:ext cx="1812473" cy="706889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Henriette Howarth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 smtClean="0">
                <a:solidFill>
                  <a:srgbClr val="B12729"/>
                </a:solidFill>
              </a:rPr>
              <a:t>Diocesan Co-ordinator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604412" y="1624039"/>
            <a:ext cx="1936617" cy="94429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7FA7E9"/>
                </a:solidFill>
              </a:rPr>
              <a:t>Prayer &amp; Spirituality</a:t>
            </a:r>
            <a:endParaRPr lang="en-GB" sz="2800" dirty="0">
              <a:solidFill>
                <a:srgbClr val="7FA7E9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8681981" y="1680862"/>
            <a:ext cx="4819" cy="84965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lowchart: Alternate Process 67">
            <a:hlinkClick r:id="rId2" action="ppaction://hlinksldjump"/>
          </p:cNvPr>
          <p:cNvSpPr/>
          <p:nvPr/>
        </p:nvSpPr>
        <p:spPr>
          <a:xfrm>
            <a:off x="69511" y="3426609"/>
            <a:ext cx="1273755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Marion Russell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 smtClean="0">
                <a:solidFill>
                  <a:srgbClr val="B12729"/>
                </a:solidFill>
              </a:rPr>
              <a:t>Clergy </a:t>
            </a:r>
            <a:r>
              <a:rPr lang="en-GB" sz="1400" dirty="0">
                <a:solidFill>
                  <a:srgbClr val="B12729"/>
                </a:solidFill>
              </a:rPr>
              <a:t>Development </a:t>
            </a:r>
            <a:r>
              <a:rPr lang="en-GB" sz="1400" dirty="0" smtClean="0">
                <a:solidFill>
                  <a:srgbClr val="B12729"/>
                </a:solidFill>
              </a:rPr>
              <a:t>Officer (Ripon)</a:t>
            </a:r>
            <a:endParaRPr lang="en-GB" sz="1400" dirty="0">
              <a:solidFill>
                <a:srgbClr val="B12729"/>
              </a:solidFill>
            </a:endParaRPr>
          </a:p>
        </p:txBody>
      </p:sp>
      <p:cxnSp>
        <p:nvCxnSpPr>
          <p:cNvPr id="61" name="Elbow Connector 60"/>
          <p:cNvCxnSpPr>
            <a:stCxn id="53" idx="0"/>
            <a:endCxn id="19" idx="2"/>
          </p:cNvCxnSpPr>
          <p:nvPr/>
        </p:nvCxnSpPr>
        <p:spPr>
          <a:xfrm rot="5400000" flipH="1" flipV="1">
            <a:off x="138728" y="3835257"/>
            <a:ext cx="2007460" cy="723327"/>
          </a:xfrm>
          <a:prstGeom prst="bentConnector3">
            <a:avLst>
              <a:gd name="adj1" fmla="val 9669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52" idx="0"/>
          </p:cNvCxnSpPr>
          <p:nvPr/>
        </p:nvCxnSpPr>
        <p:spPr>
          <a:xfrm rot="16200000" flipV="1">
            <a:off x="1857607" y="4619170"/>
            <a:ext cx="195891" cy="967069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0984102" y="5257208"/>
            <a:ext cx="0" cy="1512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/>
          <p:nvPr/>
        </p:nvCxnSpPr>
        <p:spPr>
          <a:xfrm rot="5400000">
            <a:off x="8478512" y="2320748"/>
            <a:ext cx="1935532" cy="3895621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7514831" y="5257208"/>
            <a:ext cx="0" cy="1512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9388615" y="5236325"/>
            <a:ext cx="0" cy="1512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1394089" y="1826509"/>
            <a:ext cx="0" cy="151092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29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4371972" y="2517260"/>
            <a:ext cx="6798749" cy="3872445"/>
          </a:xfrm>
          <a:custGeom>
            <a:avLst/>
            <a:gdLst>
              <a:gd name="connsiteX0" fmla="*/ 0 w 6798749"/>
              <a:gd name="connsiteY0" fmla="*/ 345454 h 3965268"/>
              <a:gd name="connsiteX1" fmla="*/ 345454 w 6798749"/>
              <a:gd name="connsiteY1" fmla="*/ 0 h 3965268"/>
              <a:gd name="connsiteX2" fmla="*/ 6453295 w 6798749"/>
              <a:gd name="connsiteY2" fmla="*/ 0 h 3965268"/>
              <a:gd name="connsiteX3" fmla="*/ 6798749 w 6798749"/>
              <a:gd name="connsiteY3" fmla="*/ 345454 h 3965268"/>
              <a:gd name="connsiteX4" fmla="*/ 6798749 w 6798749"/>
              <a:gd name="connsiteY4" fmla="*/ 3619814 h 3965268"/>
              <a:gd name="connsiteX5" fmla="*/ 6453295 w 6798749"/>
              <a:gd name="connsiteY5" fmla="*/ 3965268 h 3965268"/>
              <a:gd name="connsiteX6" fmla="*/ 345454 w 6798749"/>
              <a:gd name="connsiteY6" fmla="*/ 3965268 h 3965268"/>
              <a:gd name="connsiteX7" fmla="*/ 0 w 6798749"/>
              <a:gd name="connsiteY7" fmla="*/ 3619814 h 3965268"/>
              <a:gd name="connsiteX8" fmla="*/ 0 w 6798749"/>
              <a:gd name="connsiteY8" fmla="*/ 345454 h 3965268"/>
              <a:gd name="connsiteX0" fmla="*/ 17417 w 6798749"/>
              <a:gd name="connsiteY0" fmla="*/ 2008791 h 3965268"/>
              <a:gd name="connsiteX1" fmla="*/ 345454 w 6798749"/>
              <a:gd name="connsiteY1" fmla="*/ 0 h 3965268"/>
              <a:gd name="connsiteX2" fmla="*/ 6453295 w 6798749"/>
              <a:gd name="connsiteY2" fmla="*/ 0 h 3965268"/>
              <a:gd name="connsiteX3" fmla="*/ 6798749 w 6798749"/>
              <a:gd name="connsiteY3" fmla="*/ 345454 h 3965268"/>
              <a:gd name="connsiteX4" fmla="*/ 6798749 w 6798749"/>
              <a:gd name="connsiteY4" fmla="*/ 3619814 h 3965268"/>
              <a:gd name="connsiteX5" fmla="*/ 6453295 w 6798749"/>
              <a:gd name="connsiteY5" fmla="*/ 3965268 h 3965268"/>
              <a:gd name="connsiteX6" fmla="*/ 345454 w 6798749"/>
              <a:gd name="connsiteY6" fmla="*/ 3965268 h 3965268"/>
              <a:gd name="connsiteX7" fmla="*/ 0 w 6798749"/>
              <a:gd name="connsiteY7" fmla="*/ 3619814 h 3965268"/>
              <a:gd name="connsiteX8" fmla="*/ 17417 w 6798749"/>
              <a:gd name="connsiteY8" fmla="*/ 2008791 h 3965268"/>
              <a:gd name="connsiteX0" fmla="*/ 17417 w 6798749"/>
              <a:gd name="connsiteY0" fmla="*/ 2008791 h 3965268"/>
              <a:gd name="connsiteX1" fmla="*/ 415123 w 6798749"/>
              <a:gd name="connsiteY1" fmla="*/ 1820092 h 3965268"/>
              <a:gd name="connsiteX2" fmla="*/ 6453295 w 6798749"/>
              <a:gd name="connsiteY2" fmla="*/ 0 h 3965268"/>
              <a:gd name="connsiteX3" fmla="*/ 6798749 w 6798749"/>
              <a:gd name="connsiteY3" fmla="*/ 345454 h 3965268"/>
              <a:gd name="connsiteX4" fmla="*/ 6798749 w 6798749"/>
              <a:gd name="connsiteY4" fmla="*/ 3619814 h 3965268"/>
              <a:gd name="connsiteX5" fmla="*/ 6453295 w 6798749"/>
              <a:gd name="connsiteY5" fmla="*/ 3965268 h 3965268"/>
              <a:gd name="connsiteX6" fmla="*/ 345454 w 6798749"/>
              <a:gd name="connsiteY6" fmla="*/ 3965268 h 3965268"/>
              <a:gd name="connsiteX7" fmla="*/ 0 w 6798749"/>
              <a:gd name="connsiteY7" fmla="*/ 3619814 h 3965268"/>
              <a:gd name="connsiteX8" fmla="*/ 17417 w 6798749"/>
              <a:gd name="connsiteY8" fmla="*/ 2008791 h 3965268"/>
              <a:gd name="connsiteX0" fmla="*/ 17417 w 6798749"/>
              <a:gd name="connsiteY0" fmla="*/ 2008791 h 3965268"/>
              <a:gd name="connsiteX1" fmla="*/ 415123 w 6798749"/>
              <a:gd name="connsiteY1" fmla="*/ 1820092 h 3965268"/>
              <a:gd name="connsiteX2" fmla="*/ 2168165 w 6798749"/>
              <a:gd name="connsiteY2" fmla="*/ 1694716 h 3965268"/>
              <a:gd name="connsiteX3" fmla="*/ 6453295 w 6798749"/>
              <a:gd name="connsiteY3" fmla="*/ 0 h 3965268"/>
              <a:gd name="connsiteX4" fmla="*/ 6798749 w 6798749"/>
              <a:gd name="connsiteY4" fmla="*/ 345454 h 3965268"/>
              <a:gd name="connsiteX5" fmla="*/ 6798749 w 6798749"/>
              <a:gd name="connsiteY5" fmla="*/ 3619814 h 3965268"/>
              <a:gd name="connsiteX6" fmla="*/ 6453295 w 6798749"/>
              <a:gd name="connsiteY6" fmla="*/ 3965268 h 3965268"/>
              <a:gd name="connsiteX7" fmla="*/ 345454 w 6798749"/>
              <a:gd name="connsiteY7" fmla="*/ 3965268 h 3965268"/>
              <a:gd name="connsiteX8" fmla="*/ 0 w 6798749"/>
              <a:gd name="connsiteY8" fmla="*/ 3619814 h 3965268"/>
              <a:gd name="connsiteX9" fmla="*/ 17417 w 6798749"/>
              <a:gd name="connsiteY9" fmla="*/ 2008791 h 3965268"/>
              <a:gd name="connsiteX0" fmla="*/ 17417 w 6798749"/>
              <a:gd name="connsiteY0" fmla="*/ 2008791 h 3965268"/>
              <a:gd name="connsiteX1" fmla="*/ 415123 w 6798749"/>
              <a:gd name="connsiteY1" fmla="*/ 1820092 h 3965268"/>
              <a:gd name="connsiteX2" fmla="*/ 2168165 w 6798749"/>
              <a:gd name="connsiteY2" fmla="*/ 1694716 h 3965268"/>
              <a:gd name="connsiteX3" fmla="*/ 2324919 w 6798749"/>
              <a:gd name="connsiteY3" fmla="*/ 1485711 h 3965268"/>
              <a:gd name="connsiteX4" fmla="*/ 6453295 w 6798749"/>
              <a:gd name="connsiteY4" fmla="*/ 0 h 3965268"/>
              <a:gd name="connsiteX5" fmla="*/ 6798749 w 6798749"/>
              <a:gd name="connsiteY5" fmla="*/ 345454 h 3965268"/>
              <a:gd name="connsiteX6" fmla="*/ 6798749 w 6798749"/>
              <a:gd name="connsiteY6" fmla="*/ 3619814 h 3965268"/>
              <a:gd name="connsiteX7" fmla="*/ 6453295 w 6798749"/>
              <a:gd name="connsiteY7" fmla="*/ 3965268 h 3965268"/>
              <a:gd name="connsiteX8" fmla="*/ 345454 w 6798749"/>
              <a:gd name="connsiteY8" fmla="*/ 3965268 h 3965268"/>
              <a:gd name="connsiteX9" fmla="*/ 0 w 6798749"/>
              <a:gd name="connsiteY9" fmla="*/ 3619814 h 3965268"/>
              <a:gd name="connsiteX10" fmla="*/ 17417 w 6798749"/>
              <a:gd name="connsiteY10" fmla="*/ 2008791 h 3965268"/>
              <a:gd name="connsiteX0" fmla="*/ 17417 w 6798749"/>
              <a:gd name="connsiteY0" fmla="*/ 2008791 h 3965268"/>
              <a:gd name="connsiteX1" fmla="*/ 415123 w 6798749"/>
              <a:gd name="connsiteY1" fmla="*/ 1820092 h 3965268"/>
              <a:gd name="connsiteX2" fmla="*/ 2168165 w 6798749"/>
              <a:gd name="connsiteY2" fmla="*/ 1694716 h 3965268"/>
              <a:gd name="connsiteX3" fmla="*/ 2324919 w 6798749"/>
              <a:gd name="connsiteY3" fmla="*/ 1485711 h 3965268"/>
              <a:gd name="connsiteX4" fmla="*/ 2446839 w 6798749"/>
              <a:gd name="connsiteY4" fmla="*/ 344888 h 3965268"/>
              <a:gd name="connsiteX5" fmla="*/ 6453295 w 6798749"/>
              <a:gd name="connsiteY5" fmla="*/ 0 h 3965268"/>
              <a:gd name="connsiteX6" fmla="*/ 6798749 w 6798749"/>
              <a:gd name="connsiteY6" fmla="*/ 345454 h 3965268"/>
              <a:gd name="connsiteX7" fmla="*/ 6798749 w 6798749"/>
              <a:gd name="connsiteY7" fmla="*/ 3619814 h 3965268"/>
              <a:gd name="connsiteX8" fmla="*/ 6453295 w 6798749"/>
              <a:gd name="connsiteY8" fmla="*/ 3965268 h 3965268"/>
              <a:gd name="connsiteX9" fmla="*/ 345454 w 6798749"/>
              <a:gd name="connsiteY9" fmla="*/ 3965268 h 3965268"/>
              <a:gd name="connsiteX10" fmla="*/ 0 w 6798749"/>
              <a:gd name="connsiteY10" fmla="*/ 3619814 h 3965268"/>
              <a:gd name="connsiteX11" fmla="*/ 17417 w 6798749"/>
              <a:gd name="connsiteY11" fmla="*/ 2008791 h 3965268"/>
              <a:gd name="connsiteX0" fmla="*/ 17417 w 6798749"/>
              <a:gd name="connsiteY0" fmla="*/ 2008791 h 3965268"/>
              <a:gd name="connsiteX1" fmla="*/ 415123 w 6798749"/>
              <a:gd name="connsiteY1" fmla="*/ 1820092 h 3965268"/>
              <a:gd name="connsiteX2" fmla="*/ 2168165 w 6798749"/>
              <a:gd name="connsiteY2" fmla="*/ 1694716 h 3965268"/>
              <a:gd name="connsiteX3" fmla="*/ 2324919 w 6798749"/>
              <a:gd name="connsiteY3" fmla="*/ 1485711 h 3965268"/>
              <a:gd name="connsiteX4" fmla="*/ 2446839 w 6798749"/>
              <a:gd name="connsiteY4" fmla="*/ 344888 h 3965268"/>
              <a:gd name="connsiteX5" fmla="*/ 2690679 w 6798749"/>
              <a:gd name="connsiteY5" fmla="*/ 179425 h 3965268"/>
              <a:gd name="connsiteX6" fmla="*/ 6453295 w 6798749"/>
              <a:gd name="connsiteY6" fmla="*/ 0 h 3965268"/>
              <a:gd name="connsiteX7" fmla="*/ 6798749 w 6798749"/>
              <a:gd name="connsiteY7" fmla="*/ 345454 h 3965268"/>
              <a:gd name="connsiteX8" fmla="*/ 6798749 w 6798749"/>
              <a:gd name="connsiteY8" fmla="*/ 3619814 h 3965268"/>
              <a:gd name="connsiteX9" fmla="*/ 6453295 w 6798749"/>
              <a:gd name="connsiteY9" fmla="*/ 3965268 h 3965268"/>
              <a:gd name="connsiteX10" fmla="*/ 345454 w 6798749"/>
              <a:gd name="connsiteY10" fmla="*/ 3965268 h 3965268"/>
              <a:gd name="connsiteX11" fmla="*/ 0 w 6798749"/>
              <a:gd name="connsiteY11" fmla="*/ 3619814 h 3965268"/>
              <a:gd name="connsiteX12" fmla="*/ 17417 w 6798749"/>
              <a:gd name="connsiteY12" fmla="*/ 2008791 h 3965268"/>
              <a:gd name="connsiteX0" fmla="*/ 17417 w 6798749"/>
              <a:gd name="connsiteY0" fmla="*/ 2008791 h 3965268"/>
              <a:gd name="connsiteX1" fmla="*/ 415123 w 6798749"/>
              <a:gd name="connsiteY1" fmla="*/ 1820092 h 3965268"/>
              <a:gd name="connsiteX2" fmla="*/ 2168165 w 6798749"/>
              <a:gd name="connsiteY2" fmla="*/ 1694716 h 3965268"/>
              <a:gd name="connsiteX3" fmla="*/ 2324919 w 6798749"/>
              <a:gd name="connsiteY3" fmla="*/ 1485711 h 3965268"/>
              <a:gd name="connsiteX4" fmla="*/ 2446839 w 6798749"/>
              <a:gd name="connsiteY4" fmla="*/ 344888 h 3965268"/>
              <a:gd name="connsiteX5" fmla="*/ 2690679 w 6798749"/>
              <a:gd name="connsiteY5" fmla="*/ 179425 h 3965268"/>
              <a:gd name="connsiteX6" fmla="*/ 6453295 w 6798749"/>
              <a:gd name="connsiteY6" fmla="*/ 0 h 3965268"/>
              <a:gd name="connsiteX7" fmla="*/ 6798749 w 6798749"/>
              <a:gd name="connsiteY7" fmla="*/ 345454 h 3965268"/>
              <a:gd name="connsiteX8" fmla="*/ 6798749 w 6798749"/>
              <a:gd name="connsiteY8" fmla="*/ 3619814 h 3965268"/>
              <a:gd name="connsiteX9" fmla="*/ 6453295 w 6798749"/>
              <a:gd name="connsiteY9" fmla="*/ 3965268 h 3965268"/>
              <a:gd name="connsiteX10" fmla="*/ 345454 w 6798749"/>
              <a:gd name="connsiteY10" fmla="*/ 3965268 h 3965268"/>
              <a:gd name="connsiteX11" fmla="*/ 0 w 6798749"/>
              <a:gd name="connsiteY11" fmla="*/ 3619814 h 3965268"/>
              <a:gd name="connsiteX12" fmla="*/ 17417 w 6798749"/>
              <a:gd name="connsiteY12" fmla="*/ 2008791 h 3965268"/>
              <a:gd name="connsiteX0" fmla="*/ 17417 w 6798749"/>
              <a:gd name="connsiteY0" fmla="*/ 2008791 h 3965268"/>
              <a:gd name="connsiteX1" fmla="*/ 415123 w 6798749"/>
              <a:gd name="connsiteY1" fmla="*/ 1820092 h 3965268"/>
              <a:gd name="connsiteX2" fmla="*/ 2168165 w 6798749"/>
              <a:gd name="connsiteY2" fmla="*/ 1694716 h 3965268"/>
              <a:gd name="connsiteX3" fmla="*/ 2324919 w 6798749"/>
              <a:gd name="connsiteY3" fmla="*/ 1485711 h 3965268"/>
              <a:gd name="connsiteX4" fmla="*/ 2446839 w 6798749"/>
              <a:gd name="connsiteY4" fmla="*/ 344888 h 3965268"/>
              <a:gd name="connsiteX5" fmla="*/ 2690679 w 6798749"/>
              <a:gd name="connsiteY5" fmla="*/ 179425 h 3965268"/>
              <a:gd name="connsiteX6" fmla="*/ 6453295 w 6798749"/>
              <a:gd name="connsiteY6" fmla="*/ 0 h 3965268"/>
              <a:gd name="connsiteX7" fmla="*/ 6798749 w 6798749"/>
              <a:gd name="connsiteY7" fmla="*/ 345454 h 3965268"/>
              <a:gd name="connsiteX8" fmla="*/ 6798749 w 6798749"/>
              <a:gd name="connsiteY8" fmla="*/ 3619814 h 3965268"/>
              <a:gd name="connsiteX9" fmla="*/ 6453295 w 6798749"/>
              <a:gd name="connsiteY9" fmla="*/ 3965268 h 3965268"/>
              <a:gd name="connsiteX10" fmla="*/ 345454 w 6798749"/>
              <a:gd name="connsiteY10" fmla="*/ 3965268 h 3965268"/>
              <a:gd name="connsiteX11" fmla="*/ 0 w 6798749"/>
              <a:gd name="connsiteY11" fmla="*/ 3619814 h 3965268"/>
              <a:gd name="connsiteX12" fmla="*/ 17417 w 6798749"/>
              <a:gd name="connsiteY12" fmla="*/ 2008791 h 3965268"/>
              <a:gd name="connsiteX0" fmla="*/ 17417 w 6798749"/>
              <a:gd name="connsiteY0" fmla="*/ 2008791 h 3965268"/>
              <a:gd name="connsiteX1" fmla="*/ 415123 w 6798749"/>
              <a:gd name="connsiteY1" fmla="*/ 1820092 h 3965268"/>
              <a:gd name="connsiteX2" fmla="*/ 2168165 w 6798749"/>
              <a:gd name="connsiteY2" fmla="*/ 1694716 h 3965268"/>
              <a:gd name="connsiteX3" fmla="*/ 2324919 w 6798749"/>
              <a:gd name="connsiteY3" fmla="*/ 1485711 h 3965268"/>
              <a:gd name="connsiteX4" fmla="*/ 2446839 w 6798749"/>
              <a:gd name="connsiteY4" fmla="*/ 344888 h 3965268"/>
              <a:gd name="connsiteX5" fmla="*/ 2690679 w 6798749"/>
              <a:gd name="connsiteY5" fmla="*/ 179425 h 3965268"/>
              <a:gd name="connsiteX6" fmla="*/ 6453295 w 6798749"/>
              <a:gd name="connsiteY6" fmla="*/ 0 h 3965268"/>
              <a:gd name="connsiteX7" fmla="*/ 6798749 w 6798749"/>
              <a:gd name="connsiteY7" fmla="*/ 345454 h 3965268"/>
              <a:gd name="connsiteX8" fmla="*/ 6798749 w 6798749"/>
              <a:gd name="connsiteY8" fmla="*/ 3619814 h 3965268"/>
              <a:gd name="connsiteX9" fmla="*/ 6453295 w 6798749"/>
              <a:gd name="connsiteY9" fmla="*/ 3965268 h 3965268"/>
              <a:gd name="connsiteX10" fmla="*/ 345454 w 6798749"/>
              <a:gd name="connsiteY10" fmla="*/ 3965268 h 3965268"/>
              <a:gd name="connsiteX11" fmla="*/ 0 w 6798749"/>
              <a:gd name="connsiteY11" fmla="*/ 3619814 h 3965268"/>
              <a:gd name="connsiteX12" fmla="*/ 17417 w 6798749"/>
              <a:gd name="connsiteY12" fmla="*/ 2008791 h 3965268"/>
              <a:gd name="connsiteX0" fmla="*/ 17417 w 6798749"/>
              <a:gd name="connsiteY0" fmla="*/ 2008791 h 3965268"/>
              <a:gd name="connsiteX1" fmla="*/ 415123 w 6798749"/>
              <a:gd name="connsiteY1" fmla="*/ 1820092 h 3965268"/>
              <a:gd name="connsiteX2" fmla="*/ 2168165 w 6798749"/>
              <a:gd name="connsiteY2" fmla="*/ 1694716 h 3965268"/>
              <a:gd name="connsiteX3" fmla="*/ 2324919 w 6798749"/>
              <a:gd name="connsiteY3" fmla="*/ 1485711 h 3965268"/>
              <a:gd name="connsiteX4" fmla="*/ 2446839 w 6798749"/>
              <a:gd name="connsiteY4" fmla="*/ 344888 h 3965268"/>
              <a:gd name="connsiteX5" fmla="*/ 2690679 w 6798749"/>
              <a:gd name="connsiteY5" fmla="*/ 179425 h 3965268"/>
              <a:gd name="connsiteX6" fmla="*/ 6453295 w 6798749"/>
              <a:gd name="connsiteY6" fmla="*/ 0 h 3965268"/>
              <a:gd name="connsiteX7" fmla="*/ 6798749 w 6798749"/>
              <a:gd name="connsiteY7" fmla="*/ 345454 h 3965268"/>
              <a:gd name="connsiteX8" fmla="*/ 6798749 w 6798749"/>
              <a:gd name="connsiteY8" fmla="*/ 3619814 h 3965268"/>
              <a:gd name="connsiteX9" fmla="*/ 6453295 w 6798749"/>
              <a:gd name="connsiteY9" fmla="*/ 3965268 h 3965268"/>
              <a:gd name="connsiteX10" fmla="*/ 345454 w 6798749"/>
              <a:gd name="connsiteY10" fmla="*/ 3965268 h 3965268"/>
              <a:gd name="connsiteX11" fmla="*/ 0 w 6798749"/>
              <a:gd name="connsiteY11" fmla="*/ 3619814 h 3965268"/>
              <a:gd name="connsiteX12" fmla="*/ 17417 w 6798749"/>
              <a:gd name="connsiteY12" fmla="*/ 2008791 h 3965268"/>
              <a:gd name="connsiteX0" fmla="*/ 17417 w 6798749"/>
              <a:gd name="connsiteY0" fmla="*/ 2008791 h 3965268"/>
              <a:gd name="connsiteX1" fmla="*/ 415123 w 6798749"/>
              <a:gd name="connsiteY1" fmla="*/ 1820092 h 3965268"/>
              <a:gd name="connsiteX2" fmla="*/ 2168165 w 6798749"/>
              <a:gd name="connsiteY2" fmla="*/ 1694716 h 3965268"/>
              <a:gd name="connsiteX3" fmla="*/ 2324919 w 6798749"/>
              <a:gd name="connsiteY3" fmla="*/ 1485711 h 3965268"/>
              <a:gd name="connsiteX4" fmla="*/ 2446839 w 6798749"/>
              <a:gd name="connsiteY4" fmla="*/ 344888 h 3965268"/>
              <a:gd name="connsiteX5" fmla="*/ 2690679 w 6798749"/>
              <a:gd name="connsiteY5" fmla="*/ 179425 h 3965268"/>
              <a:gd name="connsiteX6" fmla="*/ 6453295 w 6798749"/>
              <a:gd name="connsiteY6" fmla="*/ 0 h 3965268"/>
              <a:gd name="connsiteX7" fmla="*/ 6798749 w 6798749"/>
              <a:gd name="connsiteY7" fmla="*/ 345454 h 3965268"/>
              <a:gd name="connsiteX8" fmla="*/ 6798749 w 6798749"/>
              <a:gd name="connsiteY8" fmla="*/ 3619814 h 3965268"/>
              <a:gd name="connsiteX9" fmla="*/ 6453295 w 6798749"/>
              <a:gd name="connsiteY9" fmla="*/ 3965268 h 3965268"/>
              <a:gd name="connsiteX10" fmla="*/ 345454 w 6798749"/>
              <a:gd name="connsiteY10" fmla="*/ 3965268 h 3965268"/>
              <a:gd name="connsiteX11" fmla="*/ 0 w 6798749"/>
              <a:gd name="connsiteY11" fmla="*/ 3619814 h 3965268"/>
              <a:gd name="connsiteX12" fmla="*/ 17417 w 6798749"/>
              <a:gd name="connsiteY12" fmla="*/ 2008791 h 3965268"/>
              <a:gd name="connsiteX0" fmla="*/ 17417 w 6798749"/>
              <a:gd name="connsiteY0" fmla="*/ 2008791 h 3965268"/>
              <a:gd name="connsiteX1" fmla="*/ 415123 w 6798749"/>
              <a:gd name="connsiteY1" fmla="*/ 1820092 h 3965268"/>
              <a:gd name="connsiteX2" fmla="*/ 2159457 w 6798749"/>
              <a:gd name="connsiteY2" fmla="*/ 1781802 h 3965268"/>
              <a:gd name="connsiteX3" fmla="*/ 2324919 w 6798749"/>
              <a:gd name="connsiteY3" fmla="*/ 1485711 h 3965268"/>
              <a:gd name="connsiteX4" fmla="*/ 2446839 w 6798749"/>
              <a:gd name="connsiteY4" fmla="*/ 344888 h 3965268"/>
              <a:gd name="connsiteX5" fmla="*/ 2690679 w 6798749"/>
              <a:gd name="connsiteY5" fmla="*/ 179425 h 3965268"/>
              <a:gd name="connsiteX6" fmla="*/ 6453295 w 6798749"/>
              <a:gd name="connsiteY6" fmla="*/ 0 h 3965268"/>
              <a:gd name="connsiteX7" fmla="*/ 6798749 w 6798749"/>
              <a:gd name="connsiteY7" fmla="*/ 345454 h 3965268"/>
              <a:gd name="connsiteX8" fmla="*/ 6798749 w 6798749"/>
              <a:gd name="connsiteY8" fmla="*/ 3619814 h 3965268"/>
              <a:gd name="connsiteX9" fmla="*/ 6453295 w 6798749"/>
              <a:gd name="connsiteY9" fmla="*/ 3965268 h 3965268"/>
              <a:gd name="connsiteX10" fmla="*/ 345454 w 6798749"/>
              <a:gd name="connsiteY10" fmla="*/ 3965268 h 3965268"/>
              <a:gd name="connsiteX11" fmla="*/ 0 w 6798749"/>
              <a:gd name="connsiteY11" fmla="*/ 3619814 h 3965268"/>
              <a:gd name="connsiteX12" fmla="*/ 17417 w 6798749"/>
              <a:gd name="connsiteY12" fmla="*/ 2008791 h 3965268"/>
              <a:gd name="connsiteX0" fmla="*/ 17417 w 6798749"/>
              <a:gd name="connsiteY0" fmla="*/ 2008791 h 3965268"/>
              <a:gd name="connsiteX1" fmla="*/ 415123 w 6798749"/>
              <a:gd name="connsiteY1" fmla="*/ 1820092 h 3965268"/>
              <a:gd name="connsiteX2" fmla="*/ 2342337 w 6798749"/>
              <a:gd name="connsiteY2" fmla="*/ 1790510 h 3965268"/>
              <a:gd name="connsiteX3" fmla="*/ 2324919 w 6798749"/>
              <a:gd name="connsiteY3" fmla="*/ 1485711 h 3965268"/>
              <a:gd name="connsiteX4" fmla="*/ 2446839 w 6798749"/>
              <a:gd name="connsiteY4" fmla="*/ 344888 h 3965268"/>
              <a:gd name="connsiteX5" fmla="*/ 2690679 w 6798749"/>
              <a:gd name="connsiteY5" fmla="*/ 179425 h 3965268"/>
              <a:gd name="connsiteX6" fmla="*/ 6453295 w 6798749"/>
              <a:gd name="connsiteY6" fmla="*/ 0 h 3965268"/>
              <a:gd name="connsiteX7" fmla="*/ 6798749 w 6798749"/>
              <a:gd name="connsiteY7" fmla="*/ 345454 h 3965268"/>
              <a:gd name="connsiteX8" fmla="*/ 6798749 w 6798749"/>
              <a:gd name="connsiteY8" fmla="*/ 3619814 h 3965268"/>
              <a:gd name="connsiteX9" fmla="*/ 6453295 w 6798749"/>
              <a:gd name="connsiteY9" fmla="*/ 3965268 h 3965268"/>
              <a:gd name="connsiteX10" fmla="*/ 345454 w 6798749"/>
              <a:gd name="connsiteY10" fmla="*/ 3965268 h 3965268"/>
              <a:gd name="connsiteX11" fmla="*/ 0 w 6798749"/>
              <a:gd name="connsiteY11" fmla="*/ 3619814 h 3965268"/>
              <a:gd name="connsiteX12" fmla="*/ 17417 w 6798749"/>
              <a:gd name="connsiteY12" fmla="*/ 2008791 h 3965268"/>
              <a:gd name="connsiteX0" fmla="*/ 17417 w 6798749"/>
              <a:gd name="connsiteY0" fmla="*/ 2008791 h 3965268"/>
              <a:gd name="connsiteX1" fmla="*/ 415123 w 6798749"/>
              <a:gd name="connsiteY1" fmla="*/ 1820092 h 3965268"/>
              <a:gd name="connsiteX2" fmla="*/ 2342337 w 6798749"/>
              <a:gd name="connsiteY2" fmla="*/ 1790510 h 3965268"/>
              <a:gd name="connsiteX3" fmla="*/ 2490382 w 6798749"/>
              <a:gd name="connsiteY3" fmla="*/ 1494419 h 3965268"/>
              <a:gd name="connsiteX4" fmla="*/ 2446839 w 6798749"/>
              <a:gd name="connsiteY4" fmla="*/ 344888 h 3965268"/>
              <a:gd name="connsiteX5" fmla="*/ 2690679 w 6798749"/>
              <a:gd name="connsiteY5" fmla="*/ 179425 h 3965268"/>
              <a:gd name="connsiteX6" fmla="*/ 6453295 w 6798749"/>
              <a:gd name="connsiteY6" fmla="*/ 0 h 3965268"/>
              <a:gd name="connsiteX7" fmla="*/ 6798749 w 6798749"/>
              <a:gd name="connsiteY7" fmla="*/ 345454 h 3965268"/>
              <a:gd name="connsiteX8" fmla="*/ 6798749 w 6798749"/>
              <a:gd name="connsiteY8" fmla="*/ 3619814 h 3965268"/>
              <a:gd name="connsiteX9" fmla="*/ 6453295 w 6798749"/>
              <a:gd name="connsiteY9" fmla="*/ 3965268 h 3965268"/>
              <a:gd name="connsiteX10" fmla="*/ 345454 w 6798749"/>
              <a:gd name="connsiteY10" fmla="*/ 3965268 h 3965268"/>
              <a:gd name="connsiteX11" fmla="*/ 0 w 6798749"/>
              <a:gd name="connsiteY11" fmla="*/ 3619814 h 3965268"/>
              <a:gd name="connsiteX12" fmla="*/ 17417 w 6798749"/>
              <a:gd name="connsiteY12" fmla="*/ 2008791 h 3965268"/>
              <a:gd name="connsiteX0" fmla="*/ 17417 w 6798749"/>
              <a:gd name="connsiteY0" fmla="*/ 2008791 h 3965268"/>
              <a:gd name="connsiteX1" fmla="*/ 415123 w 6798749"/>
              <a:gd name="connsiteY1" fmla="*/ 1820092 h 3965268"/>
              <a:gd name="connsiteX2" fmla="*/ 2342337 w 6798749"/>
              <a:gd name="connsiteY2" fmla="*/ 1790510 h 3965268"/>
              <a:gd name="connsiteX3" fmla="*/ 2490382 w 6798749"/>
              <a:gd name="connsiteY3" fmla="*/ 1494419 h 3965268"/>
              <a:gd name="connsiteX4" fmla="*/ 2446839 w 6798749"/>
              <a:gd name="connsiteY4" fmla="*/ 344888 h 3965268"/>
              <a:gd name="connsiteX5" fmla="*/ 2690679 w 6798749"/>
              <a:gd name="connsiteY5" fmla="*/ 179425 h 3965268"/>
              <a:gd name="connsiteX6" fmla="*/ 6453295 w 6798749"/>
              <a:gd name="connsiteY6" fmla="*/ 0 h 3965268"/>
              <a:gd name="connsiteX7" fmla="*/ 6798749 w 6798749"/>
              <a:gd name="connsiteY7" fmla="*/ 345454 h 3965268"/>
              <a:gd name="connsiteX8" fmla="*/ 6798749 w 6798749"/>
              <a:gd name="connsiteY8" fmla="*/ 3619814 h 3965268"/>
              <a:gd name="connsiteX9" fmla="*/ 6453295 w 6798749"/>
              <a:gd name="connsiteY9" fmla="*/ 3965268 h 3965268"/>
              <a:gd name="connsiteX10" fmla="*/ 345454 w 6798749"/>
              <a:gd name="connsiteY10" fmla="*/ 3965268 h 3965268"/>
              <a:gd name="connsiteX11" fmla="*/ 0 w 6798749"/>
              <a:gd name="connsiteY11" fmla="*/ 3619814 h 3965268"/>
              <a:gd name="connsiteX12" fmla="*/ 17417 w 6798749"/>
              <a:gd name="connsiteY12" fmla="*/ 2008791 h 3965268"/>
              <a:gd name="connsiteX0" fmla="*/ 17417 w 6798749"/>
              <a:gd name="connsiteY0" fmla="*/ 2008791 h 3965268"/>
              <a:gd name="connsiteX1" fmla="*/ 415123 w 6798749"/>
              <a:gd name="connsiteY1" fmla="*/ 1820092 h 3965268"/>
              <a:gd name="connsiteX2" fmla="*/ 2342337 w 6798749"/>
              <a:gd name="connsiteY2" fmla="*/ 1790510 h 3965268"/>
              <a:gd name="connsiteX3" fmla="*/ 2490382 w 6798749"/>
              <a:gd name="connsiteY3" fmla="*/ 1494419 h 3965268"/>
              <a:gd name="connsiteX4" fmla="*/ 2446839 w 6798749"/>
              <a:gd name="connsiteY4" fmla="*/ 344888 h 3965268"/>
              <a:gd name="connsiteX5" fmla="*/ 2690679 w 6798749"/>
              <a:gd name="connsiteY5" fmla="*/ 179425 h 3965268"/>
              <a:gd name="connsiteX6" fmla="*/ 6453295 w 6798749"/>
              <a:gd name="connsiteY6" fmla="*/ 0 h 3965268"/>
              <a:gd name="connsiteX7" fmla="*/ 6798749 w 6798749"/>
              <a:gd name="connsiteY7" fmla="*/ 345454 h 3965268"/>
              <a:gd name="connsiteX8" fmla="*/ 6798749 w 6798749"/>
              <a:gd name="connsiteY8" fmla="*/ 3619814 h 3965268"/>
              <a:gd name="connsiteX9" fmla="*/ 6453295 w 6798749"/>
              <a:gd name="connsiteY9" fmla="*/ 3965268 h 3965268"/>
              <a:gd name="connsiteX10" fmla="*/ 345454 w 6798749"/>
              <a:gd name="connsiteY10" fmla="*/ 3965268 h 3965268"/>
              <a:gd name="connsiteX11" fmla="*/ 0 w 6798749"/>
              <a:gd name="connsiteY11" fmla="*/ 3619814 h 3965268"/>
              <a:gd name="connsiteX12" fmla="*/ 17417 w 6798749"/>
              <a:gd name="connsiteY12" fmla="*/ 2008791 h 3965268"/>
              <a:gd name="connsiteX0" fmla="*/ 17417 w 6798749"/>
              <a:gd name="connsiteY0" fmla="*/ 2008791 h 3965268"/>
              <a:gd name="connsiteX1" fmla="*/ 415123 w 6798749"/>
              <a:gd name="connsiteY1" fmla="*/ 1820092 h 3965268"/>
              <a:gd name="connsiteX2" fmla="*/ 2342337 w 6798749"/>
              <a:gd name="connsiteY2" fmla="*/ 1790510 h 3965268"/>
              <a:gd name="connsiteX3" fmla="*/ 2490382 w 6798749"/>
              <a:gd name="connsiteY3" fmla="*/ 1494419 h 3965268"/>
              <a:gd name="connsiteX4" fmla="*/ 2446839 w 6798749"/>
              <a:gd name="connsiteY4" fmla="*/ 344888 h 3965268"/>
              <a:gd name="connsiteX5" fmla="*/ 2690679 w 6798749"/>
              <a:gd name="connsiteY5" fmla="*/ 179425 h 3965268"/>
              <a:gd name="connsiteX6" fmla="*/ 6453295 w 6798749"/>
              <a:gd name="connsiteY6" fmla="*/ 0 h 3965268"/>
              <a:gd name="connsiteX7" fmla="*/ 6798749 w 6798749"/>
              <a:gd name="connsiteY7" fmla="*/ 345454 h 3965268"/>
              <a:gd name="connsiteX8" fmla="*/ 6798749 w 6798749"/>
              <a:gd name="connsiteY8" fmla="*/ 3619814 h 3965268"/>
              <a:gd name="connsiteX9" fmla="*/ 6453295 w 6798749"/>
              <a:gd name="connsiteY9" fmla="*/ 3965268 h 3965268"/>
              <a:gd name="connsiteX10" fmla="*/ 345454 w 6798749"/>
              <a:gd name="connsiteY10" fmla="*/ 3965268 h 3965268"/>
              <a:gd name="connsiteX11" fmla="*/ 0 w 6798749"/>
              <a:gd name="connsiteY11" fmla="*/ 3619814 h 3965268"/>
              <a:gd name="connsiteX12" fmla="*/ 17417 w 6798749"/>
              <a:gd name="connsiteY12" fmla="*/ 2008791 h 3965268"/>
              <a:gd name="connsiteX0" fmla="*/ 17417 w 6798749"/>
              <a:gd name="connsiteY0" fmla="*/ 2008791 h 3965268"/>
              <a:gd name="connsiteX1" fmla="*/ 415123 w 6798749"/>
              <a:gd name="connsiteY1" fmla="*/ 1820092 h 3965268"/>
              <a:gd name="connsiteX2" fmla="*/ 2342337 w 6798749"/>
              <a:gd name="connsiteY2" fmla="*/ 1790510 h 3965268"/>
              <a:gd name="connsiteX3" fmla="*/ 2490382 w 6798749"/>
              <a:gd name="connsiteY3" fmla="*/ 1494419 h 3965268"/>
              <a:gd name="connsiteX4" fmla="*/ 2446839 w 6798749"/>
              <a:gd name="connsiteY4" fmla="*/ 344888 h 3965268"/>
              <a:gd name="connsiteX5" fmla="*/ 2690679 w 6798749"/>
              <a:gd name="connsiteY5" fmla="*/ 179425 h 3965268"/>
              <a:gd name="connsiteX6" fmla="*/ 6453295 w 6798749"/>
              <a:gd name="connsiteY6" fmla="*/ 0 h 3965268"/>
              <a:gd name="connsiteX7" fmla="*/ 6798749 w 6798749"/>
              <a:gd name="connsiteY7" fmla="*/ 345454 h 3965268"/>
              <a:gd name="connsiteX8" fmla="*/ 6798749 w 6798749"/>
              <a:gd name="connsiteY8" fmla="*/ 3619814 h 3965268"/>
              <a:gd name="connsiteX9" fmla="*/ 6453295 w 6798749"/>
              <a:gd name="connsiteY9" fmla="*/ 3965268 h 3965268"/>
              <a:gd name="connsiteX10" fmla="*/ 345454 w 6798749"/>
              <a:gd name="connsiteY10" fmla="*/ 3965268 h 3965268"/>
              <a:gd name="connsiteX11" fmla="*/ 0 w 6798749"/>
              <a:gd name="connsiteY11" fmla="*/ 3619814 h 3965268"/>
              <a:gd name="connsiteX12" fmla="*/ 17417 w 6798749"/>
              <a:gd name="connsiteY12" fmla="*/ 2008791 h 3965268"/>
              <a:gd name="connsiteX0" fmla="*/ 17417 w 6798749"/>
              <a:gd name="connsiteY0" fmla="*/ 1843440 h 3799917"/>
              <a:gd name="connsiteX1" fmla="*/ 415123 w 6798749"/>
              <a:gd name="connsiteY1" fmla="*/ 1654741 h 3799917"/>
              <a:gd name="connsiteX2" fmla="*/ 2342337 w 6798749"/>
              <a:gd name="connsiteY2" fmla="*/ 1625159 h 3799917"/>
              <a:gd name="connsiteX3" fmla="*/ 2490382 w 6798749"/>
              <a:gd name="connsiteY3" fmla="*/ 1329068 h 3799917"/>
              <a:gd name="connsiteX4" fmla="*/ 2446839 w 6798749"/>
              <a:gd name="connsiteY4" fmla="*/ 179537 h 3799917"/>
              <a:gd name="connsiteX5" fmla="*/ 2690679 w 6798749"/>
              <a:gd name="connsiteY5" fmla="*/ 14074 h 3799917"/>
              <a:gd name="connsiteX6" fmla="*/ 4084564 w 6798749"/>
              <a:gd name="connsiteY6" fmla="*/ 112 h 3799917"/>
              <a:gd name="connsiteX7" fmla="*/ 6798749 w 6798749"/>
              <a:gd name="connsiteY7" fmla="*/ 180103 h 3799917"/>
              <a:gd name="connsiteX8" fmla="*/ 6798749 w 6798749"/>
              <a:gd name="connsiteY8" fmla="*/ 3454463 h 3799917"/>
              <a:gd name="connsiteX9" fmla="*/ 6453295 w 6798749"/>
              <a:gd name="connsiteY9" fmla="*/ 3799917 h 3799917"/>
              <a:gd name="connsiteX10" fmla="*/ 345454 w 6798749"/>
              <a:gd name="connsiteY10" fmla="*/ 3799917 h 3799917"/>
              <a:gd name="connsiteX11" fmla="*/ 0 w 6798749"/>
              <a:gd name="connsiteY11" fmla="*/ 3454463 h 3799917"/>
              <a:gd name="connsiteX12" fmla="*/ 17417 w 6798749"/>
              <a:gd name="connsiteY12" fmla="*/ 1843440 h 3799917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42337 w 6798749"/>
              <a:gd name="connsiteY2" fmla="*/ 1625047 h 3799805"/>
              <a:gd name="connsiteX3" fmla="*/ 2490382 w 6798749"/>
              <a:gd name="connsiteY3" fmla="*/ 1328956 h 3799805"/>
              <a:gd name="connsiteX4" fmla="*/ 2446839 w 6798749"/>
              <a:gd name="connsiteY4" fmla="*/ 179425 h 3799805"/>
              <a:gd name="connsiteX5" fmla="*/ 2690679 w 6798749"/>
              <a:gd name="connsiteY5" fmla="*/ 13962 h 3799805"/>
              <a:gd name="connsiteX6" fmla="*/ 4084564 w 6798749"/>
              <a:gd name="connsiteY6" fmla="*/ 0 h 3799805"/>
              <a:gd name="connsiteX7" fmla="*/ 4264555 w 6798749"/>
              <a:gd name="connsiteY7" fmla="*/ 206116 h 3799805"/>
              <a:gd name="connsiteX8" fmla="*/ 6798749 w 6798749"/>
              <a:gd name="connsiteY8" fmla="*/ 3454351 h 3799805"/>
              <a:gd name="connsiteX9" fmla="*/ 6453295 w 6798749"/>
              <a:gd name="connsiteY9" fmla="*/ 3799805 h 3799805"/>
              <a:gd name="connsiteX10" fmla="*/ 345454 w 6798749"/>
              <a:gd name="connsiteY10" fmla="*/ 3799805 h 3799805"/>
              <a:gd name="connsiteX11" fmla="*/ 0 w 6798749"/>
              <a:gd name="connsiteY11" fmla="*/ 3454351 h 3799805"/>
              <a:gd name="connsiteX12" fmla="*/ 17417 w 6798749"/>
              <a:gd name="connsiteY12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42337 w 6798749"/>
              <a:gd name="connsiteY2" fmla="*/ 1625047 h 3799805"/>
              <a:gd name="connsiteX3" fmla="*/ 2490382 w 6798749"/>
              <a:gd name="connsiteY3" fmla="*/ 1328956 h 3799805"/>
              <a:gd name="connsiteX4" fmla="*/ 2446839 w 6798749"/>
              <a:gd name="connsiteY4" fmla="*/ 179425 h 3799805"/>
              <a:gd name="connsiteX5" fmla="*/ 2690679 w 6798749"/>
              <a:gd name="connsiteY5" fmla="*/ 13962 h 3799805"/>
              <a:gd name="connsiteX6" fmla="*/ 4084564 w 6798749"/>
              <a:gd name="connsiteY6" fmla="*/ 0 h 3799805"/>
              <a:gd name="connsiteX7" fmla="*/ 4264555 w 6798749"/>
              <a:gd name="connsiteY7" fmla="*/ 206116 h 3799805"/>
              <a:gd name="connsiteX8" fmla="*/ 4266931 w 6798749"/>
              <a:gd name="connsiteY8" fmla="*/ 1407333 h 3799805"/>
              <a:gd name="connsiteX9" fmla="*/ 6798749 w 6798749"/>
              <a:gd name="connsiteY9" fmla="*/ 3454351 h 3799805"/>
              <a:gd name="connsiteX10" fmla="*/ 6453295 w 6798749"/>
              <a:gd name="connsiteY10" fmla="*/ 3799805 h 3799805"/>
              <a:gd name="connsiteX11" fmla="*/ 345454 w 6798749"/>
              <a:gd name="connsiteY11" fmla="*/ 3799805 h 3799805"/>
              <a:gd name="connsiteX12" fmla="*/ 0 w 6798749"/>
              <a:gd name="connsiteY12" fmla="*/ 3454351 h 3799805"/>
              <a:gd name="connsiteX13" fmla="*/ 17417 w 6798749"/>
              <a:gd name="connsiteY13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42337 w 6798749"/>
              <a:gd name="connsiteY2" fmla="*/ 1625047 h 3799805"/>
              <a:gd name="connsiteX3" fmla="*/ 2490382 w 6798749"/>
              <a:gd name="connsiteY3" fmla="*/ 1328956 h 3799805"/>
              <a:gd name="connsiteX4" fmla="*/ 2446839 w 6798749"/>
              <a:gd name="connsiteY4" fmla="*/ 179425 h 3799805"/>
              <a:gd name="connsiteX5" fmla="*/ 2690679 w 6798749"/>
              <a:gd name="connsiteY5" fmla="*/ 13962 h 3799805"/>
              <a:gd name="connsiteX6" fmla="*/ 4084564 w 6798749"/>
              <a:gd name="connsiteY6" fmla="*/ 0 h 3799805"/>
              <a:gd name="connsiteX7" fmla="*/ 4264555 w 6798749"/>
              <a:gd name="connsiteY7" fmla="*/ 206116 h 3799805"/>
              <a:gd name="connsiteX8" fmla="*/ 4266931 w 6798749"/>
              <a:gd name="connsiteY8" fmla="*/ 1407333 h 3799805"/>
              <a:gd name="connsiteX9" fmla="*/ 4467228 w 6798749"/>
              <a:gd name="connsiteY9" fmla="*/ 1598922 h 3799805"/>
              <a:gd name="connsiteX10" fmla="*/ 6798749 w 6798749"/>
              <a:gd name="connsiteY10" fmla="*/ 3454351 h 3799805"/>
              <a:gd name="connsiteX11" fmla="*/ 6453295 w 6798749"/>
              <a:gd name="connsiteY11" fmla="*/ 3799805 h 3799805"/>
              <a:gd name="connsiteX12" fmla="*/ 345454 w 6798749"/>
              <a:gd name="connsiteY12" fmla="*/ 3799805 h 3799805"/>
              <a:gd name="connsiteX13" fmla="*/ 0 w 6798749"/>
              <a:gd name="connsiteY13" fmla="*/ 3454351 h 3799805"/>
              <a:gd name="connsiteX14" fmla="*/ 17417 w 6798749"/>
              <a:gd name="connsiteY14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42337 w 6798749"/>
              <a:gd name="connsiteY2" fmla="*/ 1625047 h 3799805"/>
              <a:gd name="connsiteX3" fmla="*/ 2490382 w 6798749"/>
              <a:gd name="connsiteY3" fmla="*/ 1328956 h 3799805"/>
              <a:gd name="connsiteX4" fmla="*/ 2446839 w 6798749"/>
              <a:gd name="connsiteY4" fmla="*/ 179425 h 3799805"/>
              <a:gd name="connsiteX5" fmla="*/ 2690679 w 6798749"/>
              <a:gd name="connsiteY5" fmla="*/ 13962 h 3799805"/>
              <a:gd name="connsiteX6" fmla="*/ 4084564 w 6798749"/>
              <a:gd name="connsiteY6" fmla="*/ 0 h 3799805"/>
              <a:gd name="connsiteX7" fmla="*/ 4264555 w 6798749"/>
              <a:gd name="connsiteY7" fmla="*/ 206116 h 3799805"/>
              <a:gd name="connsiteX8" fmla="*/ 4266931 w 6798749"/>
              <a:gd name="connsiteY8" fmla="*/ 1407333 h 3799805"/>
              <a:gd name="connsiteX9" fmla="*/ 4467228 w 6798749"/>
              <a:gd name="connsiteY9" fmla="*/ 1598922 h 3799805"/>
              <a:gd name="connsiteX10" fmla="*/ 6798749 w 6798749"/>
              <a:gd name="connsiteY10" fmla="*/ 3454351 h 3799805"/>
              <a:gd name="connsiteX11" fmla="*/ 6453295 w 6798749"/>
              <a:gd name="connsiteY11" fmla="*/ 3799805 h 3799805"/>
              <a:gd name="connsiteX12" fmla="*/ 345454 w 6798749"/>
              <a:gd name="connsiteY12" fmla="*/ 3799805 h 3799805"/>
              <a:gd name="connsiteX13" fmla="*/ 0 w 6798749"/>
              <a:gd name="connsiteY13" fmla="*/ 3454351 h 3799805"/>
              <a:gd name="connsiteX14" fmla="*/ 17417 w 6798749"/>
              <a:gd name="connsiteY14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42337 w 6798749"/>
              <a:gd name="connsiteY2" fmla="*/ 1625047 h 3799805"/>
              <a:gd name="connsiteX3" fmla="*/ 2490382 w 6798749"/>
              <a:gd name="connsiteY3" fmla="*/ 1328956 h 3799805"/>
              <a:gd name="connsiteX4" fmla="*/ 2446839 w 6798749"/>
              <a:gd name="connsiteY4" fmla="*/ 179425 h 3799805"/>
              <a:gd name="connsiteX5" fmla="*/ 2690679 w 6798749"/>
              <a:gd name="connsiteY5" fmla="*/ 13962 h 3799805"/>
              <a:gd name="connsiteX6" fmla="*/ 4084564 w 6798749"/>
              <a:gd name="connsiteY6" fmla="*/ 0 h 3799805"/>
              <a:gd name="connsiteX7" fmla="*/ 4264555 w 6798749"/>
              <a:gd name="connsiteY7" fmla="*/ 206116 h 3799805"/>
              <a:gd name="connsiteX8" fmla="*/ 4266931 w 6798749"/>
              <a:gd name="connsiteY8" fmla="*/ 1407333 h 3799805"/>
              <a:gd name="connsiteX9" fmla="*/ 4467228 w 6798749"/>
              <a:gd name="connsiteY9" fmla="*/ 1598922 h 3799805"/>
              <a:gd name="connsiteX10" fmla="*/ 6798749 w 6798749"/>
              <a:gd name="connsiteY10" fmla="*/ 3454351 h 3799805"/>
              <a:gd name="connsiteX11" fmla="*/ 6453295 w 6798749"/>
              <a:gd name="connsiteY11" fmla="*/ 3799805 h 3799805"/>
              <a:gd name="connsiteX12" fmla="*/ 345454 w 6798749"/>
              <a:gd name="connsiteY12" fmla="*/ 3799805 h 3799805"/>
              <a:gd name="connsiteX13" fmla="*/ 0 w 6798749"/>
              <a:gd name="connsiteY13" fmla="*/ 3454351 h 3799805"/>
              <a:gd name="connsiteX14" fmla="*/ 17417 w 6798749"/>
              <a:gd name="connsiteY14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42337 w 6798749"/>
              <a:gd name="connsiteY2" fmla="*/ 1625047 h 3799805"/>
              <a:gd name="connsiteX3" fmla="*/ 2490382 w 6798749"/>
              <a:gd name="connsiteY3" fmla="*/ 1328956 h 3799805"/>
              <a:gd name="connsiteX4" fmla="*/ 2446839 w 6798749"/>
              <a:gd name="connsiteY4" fmla="*/ 179425 h 3799805"/>
              <a:gd name="connsiteX5" fmla="*/ 2690679 w 6798749"/>
              <a:gd name="connsiteY5" fmla="*/ 13962 h 3799805"/>
              <a:gd name="connsiteX6" fmla="*/ 4084564 w 6798749"/>
              <a:gd name="connsiteY6" fmla="*/ 0 h 3799805"/>
              <a:gd name="connsiteX7" fmla="*/ 4264555 w 6798749"/>
              <a:gd name="connsiteY7" fmla="*/ 206116 h 3799805"/>
              <a:gd name="connsiteX8" fmla="*/ 4266931 w 6798749"/>
              <a:gd name="connsiteY8" fmla="*/ 1407333 h 3799805"/>
              <a:gd name="connsiteX9" fmla="*/ 4467228 w 6798749"/>
              <a:gd name="connsiteY9" fmla="*/ 1598922 h 3799805"/>
              <a:gd name="connsiteX10" fmla="*/ 6798749 w 6798749"/>
              <a:gd name="connsiteY10" fmla="*/ 3454351 h 3799805"/>
              <a:gd name="connsiteX11" fmla="*/ 6453295 w 6798749"/>
              <a:gd name="connsiteY11" fmla="*/ 3799805 h 3799805"/>
              <a:gd name="connsiteX12" fmla="*/ 345454 w 6798749"/>
              <a:gd name="connsiteY12" fmla="*/ 3799805 h 3799805"/>
              <a:gd name="connsiteX13" fmla="*/ 0 w 6798749"/>
              <a:gd name="connsiteY13" fmla="*/ 3454351 h 3799805"/>
              <a:gd name="connsiteX14" fmla="*/ 17417 w 6798749"/>
              <a:gd name="connsiteY14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42337 w 6798749"/>
              <a:gd name="connsiteY2" fmla="*/ 1625047 h 3799805"/>
              <a:gd name="connsiteX3" fmla="*/ 2490382 w 6798749"/>
              <a:gd name="connsiteY3" fmla="*/ 1328956 h 3799805"/>
              <a:gd name="connsiteX4" fmla="*/ 2446839 w 6798749"/>
              <a:gd name="connsiteY4" fmla="*/ 179425 h 3799805"/>
              <a:gd name="connsiteX5" fmla="*/ 2690679 w 6798749"/>
              <a:gd name="connsiteY5" fmla="*/ 13962 h 3799805"/>
              <a:gd name="connsiteX6" fmla="*/ 4084564 w 6798749"/>
              <a:gd name="connsiteY6" fmla="*/ 0 h 3799805"/>
              <a:gd name="connsiteX7" fmla="*/ 4264555 w 6798749"/>
              <a:gd name="connsiteY7" fmla="*/ 206116 h 3799805"/>
              <a:gd name="connsiteX8" fmla="*/ 4266931 w 6798749"/>
              <a:gd name="connsiteY8" fmla="*/ 1407333 h 3799805"/>
              <a:gd name="connsiteX9" fmla="*/ 4467228 w 6798749"/>
              <a:gd name="connsiteY9" fmla="*/ 1598922 h 3799805"/>
              <a:gd name="connsiteX10" fmla="*/ 6600828 w 6798749"/>
              <a:gd name="connsiteY10" fmla="*/ 1703425 h 3799805"/>
              <a:gd name="connsiteX11" fmla="*/ 6798749 w 6798749"/>
              <a:gd name="connsiteY11" fmla="*/ 3454351 h 3799805"/>
              <a:gd name="connsiteX12" fmla="*/ 6453295 w 6798749"/>
              <a:gd name="connsiteY12" fmla="*/ 3799805 h 3799805"/>
              <a:gd name="connsiteX13" fmla="*/ 345454 w 6798749"/>
              <a:gd name="connsiteY13" fmla="*/ 3799805 h 3799805"/>
              <a:gd name="connsiteX14" fmla="*/ 0 w 6798749"/>
              <a:gd name="connsiteY14" fmla="*/ 3454351 h 3799805"/>
              <a:gd name="connsiteX15" fmla="*/ 17417 w 6798749"/>
              <a:gd name="connsiteY15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42337 w 6798749"/>
              <a:gd name="connsiteY2" fmla="*/ 1625047 h 3799805"/>
              <a:gd name="connsiteX3" fmla="*/ 2490382 w 6798749"/>
              <a:gd name="connsiteY3" fmla="*/ 1328956 h 3799805"/>
              <a:gd name="connsiteX4" fmla="*/ 2446839 w 6798749"/>
              <a:gd name="connsiteY4" fmla="*/ 179425 h 3799805"/>
              <a:gd name="connsiteX5" fmla="*/ 2690679 w 6798749"/>
              <a:gd name="connsiteY5" fmla="*/ 13962 h 3799805"/>
              <a:gd name="connsiteX6" fmla="*/ 4084564 w 6798749"/>
              <a:gd name="connsiteY6" fmla="*/ 0 h 3799805"/>
              <a:gd name="connsiteX7" fmla="*/ 4264555 w 6798749"/>
              <a:gd name="connsiteY7" fmla="*/ 206116 h 3799805"/>
              <a:gd name="connsiteX8" fmla="*/ 4266931 w 6798749"/>
              <a:gd name="connsiteY8" fmla="*/ 1407333 h 3799805"/>
              <a:gd name="connsiteX9" fmla="*/ 4467228 w 6798749"/>
              <a:gd name="connsiteY9" fmla="*/ 1598922 h 3799805"/>
              <a:gd name="connsiteX10" fmla="*/ 6600828 w 6798749"/>
              <a:gd name="connsiteY10" fmla="*/ 1703425 h 3799805"/>
              <a:gd name="connsiteX11" fmla="*/ 6740165 w 6798749"/>
              <a:gd name="connsiteY11" fmla="*/ 1825345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17417 w 6798749"/>
              <a:gd name="connsiteY16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42337 w 6798749"/>
              <a:gd name="connsiteY2" fmla="*/ 1625047 h 3799805"/>
              <a:gd name="connsiteX3" fmla="*/ 2490382 w 6798749"/>
              <a:gd name="connsiteY3" fmla="*/ 1328956 h 3799805"/>
              <a:gd name="connsiteX4" fmla="*/ 2446839 w 6798749"/>
              <a:gd name="connsiteY4" fmla="*/ 179425 h 3799805"/>
              <a:gd name="connsiteX5" fmla="*/ 2690679 w 6798749"/>
              <a:gd name="connsiteY5" fmla="*/ 13962 h 3799805"/>
              <a:gd name="connsiteX6" fmla="*/ 4084564 w 6798749"/>
              <a:gd name="connsiteY6" fmla="*/ 0 h 3799805"/>
              <a:gd name="connsiteX7" fmla="*/ 4264555 w 6798749"/>
              <a:gd name="connsiteY7" fmla="*/ 206116 h 3799805"/>
              <a:gd name="connsiteX8" fmla="*/ 4266931 w 6798749"/>
              <a:gd name="connsiteY8" fmla="*/ 1407333 h 3799805"/>
              <a:gd name="connsiteX9" fmla="*/ 4467228 w 6798749"/>
              <a:gd name="connsiteY9" fmla="*/ 1598922 h 3799805"/>
              <a:gd name="connsiteX10" fmla="*/ 6600828 w 6798749"/>
              <a:gd name="connsiteY10" fmla="*/ 1703425 h 3799805"/>
              <a:gd name="connsiteX11" fmla="*/ 6774999 w 6798749"/>
              <a:gd name="connsiteY11" fmla="*/ 1842762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17417 w 6798749"/>
              <a:gd name="connsiteY16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42337 w 6798749"/>
              <a:gd name="connsiteY2" fmla="*/ 1625047 h 3799805"/>
              <a:gd name="connsiteX3" fmla="*/ 2490382 w 6798749"/>
              <a:gd name="connsiteY3" fmla="*/ 1328956 h 3799805"/>
              <a:gd name="connsiteX4" fmla="*/ 2446839 w 6798749"/>
              <a:gd name="connsiteY4" fmla="*/ 179425 h 3799805"/>
              <a:gd name="connsiteX5" fmla="*/ 2690679 w 6798749"/>
              <a:gd name="connsiteY5" fmla="*/ 13962 h 3799805"/>
              <a:gd name="connsiteX6" fmla="*/ 4084564 w 6798749"/>
              <a:gd name="connsiteY6" fmla="*/ 0 h 3799805"/>
              <a:gd name="connsiteX7" fmla="*/ 4264555 w 6798749"/>
              <a:gd name="connsiteY7" fmla="*/ 206116 h 3799805"/>
              <a:gd name="connsiteX8" fmla="*/ 4266931 w 6798749"/>
              <a:gd name="connsiteY8" fmla="*/ 1407333 h 3799805"/>
              <a:gd name="connsiteX9" fmla="*/ 4467228 w 6798749"/>
              <a:gd name="connsiteY9" fmla="*/ 1598922 h 3799805"/>
              <a:gd name="connsiteX10" fmla="*/ 6600828 w 6798749"/>
              <a:gd name="connsiteY10" fmla="*/ 1703425 h 3799805"/>
              <a:gd name="connsiteX11" fmla="*/ 6774999 w 6798749"/>
              <a:gd name="connsiteY11" fmla="*/ 1842762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17417 w 6798749"/>
              <a:gd name="connsiteY16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42337 w 6798749"/>
              <a:gd name="connsiteY2" fmla="*/ 1625047 h 3799805"/>
              <a:gd name="connsiteX3" fmla="*/ 2490382 w 6798749"/>
              <a:gd name="connsiteY3" fmla="*/ 1328956 h 3799805"/>
              <a:gd name="connsiteX4" fmla="*/ 2446839 w 6798749"/>
              <a:gd name="connsiteY4" fmla="*/ 179425 h 3799805"/>
              <a:gd name="connsiteX5" fmla="*/ 2690679 w 6798749"/>
              <a:gd name="connsiteY5" fmla="*/ 13962 h 3799805"/>
              <a:gd name="connsiteX6" fmla="*/ 4084564 w 6798749"/>
              <a:gd name="connsiteY6" fmla="*/ 0 h 3799805"/>
              <a:gd name="connsiteX7" fmla="*/ 4264555 w 6798749"/>
              <a:gd name="connsiteY7" fmla="*/ 206116 h 3799805"/>
              <a:gd name="connsiteX8" fmla="*/ 4266931 w 6798749"/>
              <a:gd name="connsiteY8" fmla="*/ 1407333 h 3799805"/>
              <a:gd name="connsiteX9" fmla="*/ 4467228 w 6798749"/>
              <a:gd name="connsiteY9" fmla="*/ 1598922 h 3799805"/>
              <a:gd name="connsiteX10" fmla="*/ 6600828 w 6798749"/>
              <a:gd name="connsiteY10" fmla="*/ 1703425 h 3799805"/>
              <a:gd name="connsiteX11" fmla="*/ 6774999 w 6798749"/>
              <a:gd name="connsiteY11" fmla="*/ 1842762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17417 w 6798749"/>
              <a:gd name="connsiteY16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42337 w 6798749"/>
              <a:gd name="connsiteY2" fmla="*/ 1625047 h 3799805"/>
              <a:gd name="connsiteX3" fmla="*/ 2490382 w 6798749"/>
              <a:gd name="connsiteY3" fmla="*/ 1328956 h 3799805"/>
              <a:gd name="connsiteX4" fmla="*/ 2446839 w 6798749"/>
              <a:gd name="connsiteY4" fmla="*/ 179425 h 3799805"/>
              <a:gd name="connsiteX5" fmla="*/ 2690679 w 6798749"/>
              <a:gd name="connsiteY5" fmla="*/ 13962 h 3799805"/>
              <a:gd name="connsiteX6" fmla="*/ 4084564 w 6798749"/>
              <a:gd name="connsiteY6" fmla="*/ 0 h 3799805"/>
              <a:gd name="connsiteX7" fmla="*/ 4264555 w 6798749"/>
              <a:gd name="connsiteY7" fmla="*/ 206116 h 3799805"/>
              <a:gd name="connsiteX8" fmla="*/ 4266931 w 6798749"/>
              <a:gd name="connsiteY8" fmla="*/ 1407333 h 3799805"/>
              <a:gd name="connsiteX9" fmla="*/ 4467228 w 6798749"/>
              <a:gd name="connsiteY9" fmla="*/ 1598922 h 3799805"/>
              <a:gd name="connsiteX10" fmla="*/ 6600828 w 6798749"/>
              <a:gd name="connsiteY10" fmla="*/ 1703425 h 3799805"/>
              <a:gd name="connsiteX11" fmla="*/ 6774999 w 6798749"/>
              <a:gd name="connsiteY11" fmla="*/ 1842762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17417 w 6798749"/>
              <a:gd name="connsiteY16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42337 w 6798749"/>
              <a:gd name="connsiteY2" fmla="*/ 1625047 h 3799805"/>
              <a:gd name="connsiteX3" fmla="*/ 2490382 w 6798749"/>
              <a:gd name="connsiteY3" fmla="*/ 1328956 h 3799805"/>
              <a:gd name="connsiteX4" fmla="*/ 2446839 w 6798749"/>
              <a:gd name="connsiteY4" fmla="*/ 179425 h 3799805"/>
              <a:gd name="connsiteX5" fmla="*/ 2690679 w 6798749"/>
              <a:gd name="connsiteY5" fmla="*/ 13962 h 3799805"/>
              <a:gd name="connsiteX6" fmla="*/ 4084564 w 6798749"/>
              <a:gd name="connsiteY6" fmla="*/ 0 h 3799805"/>
              <a:gd name="connsiteX7" fmla="*/ 4264555 w 6798749"/>
              <a:gd name="connsiteY7" fmla="*/ 206116 h 3799805"/>
              <a:gd name="connsiteX8" fmla="*/ 4266931 w 6798749"/>
              <a:gd name="connsiteY8" fmla="*/ 1407333 h 3799805"/>
              <a:gd name="connsiteX9" fmla="*/ 4449810 w 6798749"/>
              <a:gd name="connsiteY9" fmla="*/ 1659882 h 3799805"/>
              <a:gd name="connsiteX10" fmla="*/ 6600828 w 6798749"/>
              <a:gd name="connsiteY10" fmla="*/ 1703425 h 3799805"/>
              <a:gd name="connsiteX11" fmla="*/ 6774999 w 6798749"/>
              <a:gd name="connsiteY11" fmla="*/ 1842762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17417 w 6798749"/>
              <a:gd name="connsiteY16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42337 w 6798749"/>
              <a:gd name="connsiteY2" fmla="*/ 1625047 h 3799805"/>
              <a:gd name="connsiteX3" fmla="*/ 2490382 w 6798749"/>
              <a:gd name="connsiteY3" fmla="*/ 1328956 h 3799805"/>
              <a:gd name="connsiteX4" fmla="*/ 2446839 w 6798749"/>
              <a:gd name="connsiteY4" fmla="*/ 179425 h 3799805"/>
              <a:gd name="connsiteX5" fmla="*/ 2690679 w 6798749"/>
              <a:gd name="connsiteY5" fmla="*/ 13962 h 3799805"/>
              <a:gd name="connsiteX6" fmla="*/ 4084564 w 6798749"/>
              <a:gd name="connsiteY6" fmla="*/ 0 h 3799805"/>
              <a:gd name="connsiteX7" fmla="*/ 4264555 w 6798749"/>
              <a:gd name="connsiteY7" fmla="*/ 206116 h 3799805"/>
              <a:gd name="connsiteX8" fmla="*/ 4284348 w 6798749"/>
              <a:gd name="connsiteY8" fmla="*/ 1468293 h 3799805"/>
              <a:gd name="connsiteX9" fmla="*/ 4449810 w 6798749"/>
              <a:gd name="connsiteY9" fmla="*/ 1659882 h 3799805"/>
              <a:gd name="connsiteX10" fmla="*/ 6600828 w 6798749"/>
              <a:gd name="connsiteY10" fmla="*/ 1703425 h 3799805"/>
              <a:gd name="connsiteX11" fmla="*/ 6774999 w 6798749"/>
              <a:gd name="connsiteY11" fmla="*/ 1842762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17417 w 6798749"/>
              <a:gd name="connsiteY16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42337 w 6798749"/>
              <a:gd name="connsiteY2" fmla="*/ 1625047 h 3799805"/>
              <a:gd name="connsiteX3" fmla="*/ 2490382 w 6798749"/>
              <a:gd name="connsiteY3" fmla="*/ 1328956 h 3799805"/>
              <a:gd name="connsiteX4" fmla="*/ 2490382 w 6798749"/>
              <a:gd name="connsiteY4" fmla="*/ 196842 h 3799805"/>
              <a:gd name="connsiteX5" fmla="*/ 2690679 w 6798749"/>
              <a:gd name="connsiteY5" fmla="*/ 13962 h 3799805"/>
              <a:gd name="connsiteX6" fmla="*/ 4084564 w 6798749"/>
              <a:gd name="connsiteY6" fmla="*/ 0 h 3799805"/>
              <a:gd name="connsiteX7" fmla="*/ 4264555 w 6798749"/>
              <a:gd name="connsiteY7" fmla="*/ 206116 h 3799805"/>
              <a:gd name="connsiteX8" fmla="*/ 4284348 w 6798749"/>
              <a:gd name="connsiteY8" fmla="*/ 1468293 h 3799805"/>
              <a:gd name="connsiteX9" fmla="*/ 4449810 w 6798749"/>
              <a:gd name="connsiteY9" fmla="*/ 1659882 h 3799805"/>
              <a:gd name="connsiteX10" fmla="*/ 6600828 w 6798749"/>
              <a:gd name="connsiteY10" fmla="*/ 1703425 h 3799805"/>
              <a:gd name="connsiteX11" fmla="*/ 6774999 w 6798749"/>
              <a:gd name="connsiteY11" fmla="*/ 1842762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17417 w 6798749"/>
              <a:gd name="connsiteY16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42337 w 6798749"/>
              <a:gd name="connsiteY2" fmla="*/ 1625047 h 3799805"/>
              <a:gd name="connsiteX3" fmla="*/ 2490382 w 6798749"/>
              <a:gd name="connsiteY3" fmla="*/ 1328956 h 3799805"/>
              <a:gd name="connsiteX4" fmla="*/ 2490382 w 6798749"/>
              <a:gd name="connsiteY4" fmla="*/ 196842 h 3799805"/>
              <a:gd name="connsiteX5" fmla="*/ 2690679 w 6798749"/>
              <a:gd name="connsiteY5" fmla="*/ 13962 h 3799805"/>
              <a:gd name="connsiteX6" fmla="*/ 3997478 w 6798749"/>
              <a:gd name="connsiteY6" fmla="*/ 0 h 3799805"/>
              <a:gd name="connsiteX7" fmla="*/ 4264555 w 6798749"/>
              <a:gd name="connsiteY7" fmla="*/ 206116 h 3799805"/>
              <a:gd name="connsiteX8" fmla="*/ 4284348 w 6798749"/>
              <a:gd name="connsiteY8" fmla="*/ 1468293 h 3799805"/>
              <a:gd name="connsiteX9" fmla="*/ 4449810 w 6798749"/>
              <a:gd name="connsiteY9" fmla="*/ 1659882 h 3799805"/>
              <a:gd name="connsiteX10" fmla="*/ 6600828 w 6798749"/>
              <a:gd name="connsiteY10" fmla="*/ 1703425 h 3799805"/>
              <a:gd name="connsiteX11" fmla="*/ 6774999 w 6798749"/>
              <a:gd name="connsiteY11" fmla="*/ 1842762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17417 w 6798749"/>
              <a:gd name="connsiteY16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42337 w 6798749"/>
              <a:gd name="connsiteY2" fmla="*/ 1625047 h 3799805"/>
              <a:gd name="connsiteX3" fmla="*/ 2490382 w 6798749"/>
              <a:gd name="connsiteY3" fmla="*/ 1328956 h 3799805"/>
              <a:gd name="connsiteX4" fmla="*/ 2490382 w 6798749"/>
              <a:gd name="connsiteY4" fmla="*/ 196842 h 3799805"/>
              <a:gd name="connsiteX5" fmla="*/ 2690679 w 6798749"/>
              <a:gd name="connsiteY5" fmla="*/ 13962 h 3799805"/>
              <a:gd name="connsiteX6" fmla="*/ 3997478 w 6798749"/>
              <a:gd name="connsiteY6" fmla="*/ 0 h 3799805"/>
              <a:gd name="connsiteX7" fmla="*/ 4264555 w 6798749"/>
              <a:gd name="connsiteY7" fmla="*/ 206116 h 3799805"/>
              <a:gd name="connsiteX8" fmla="*/ 4275639 w 6798749"/>
              <a:gd name="connsiteY8" fmla="*/ 1398624 h 3799805"/>
              <a:gd name="connsiteX9" fmla="*/ 4449810 w 6798749"/>
              <a:gd name="connsiteY9" fmla="*/ 1659882 h 3799805"/>
              <a:gd name="connsiteX10" fmla="*/ 6600828 w 6798749"/>
              <a:gd name="connsiteY10" fmla="*/ 1703425 h 3799805"/>
              <a:gd name="connsiteX11" fmla="*/ 6774999 w 6798749"/>
              <a:gd name="connsiteY11" fmla="*/ 1842762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17417 w 6798749"/>
              <a:gd name="connsiteY16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42337 w 6798749"/>
              <a:gd name="connsiteY2" fmla="*/ 1625047 h 3799805"/>
              <a:gd name="connsiteX3" fmla="*/ 2490382 w 6798749"/>
              <a:gd name="connsiteY3" fmla="*/ 1328956 h 3799805"/>
              <a:gd name="connsiteX4" fmla="*/ 2490382 w 6798749"/>
              <a:gd name="connsiteY4" fmla="*/ 196842 h 3799805"/>
              <a:gd name="connsiteX5" fmla="*/ 2690679 w 6798749"/>
              <a:gd name="connsiteY5" fmla="*/ 13962 h 3799805"/>
              <a:gd name="connsiteX6" fmla="*/ 3997478 w 6798749"/>
              <a:gd name="connsiteY6" fmla="*/ 0 h 3799805"/>
              <a:gd name="connsiteX7" fmla="*/ 4264555 w 6798749"/>
              <a:gd name="connsiteY7" fmla="*/ 206116 h 3799805"/>
              <a:gd name="connsiteX8" fmla="*/ 4275639 w 6798749"/>
              <a:gd name="connsiteY8" fmla="*/ 1398624 h 3799805"/>
              <a:gd name="connsiteX9" fmla="*/ 4449810 w 6798749"/>
              <a:gd name="connsiteY9" fmla="*/ 1712134 h 3799805"/>
              <a:gd name="connsiteX10" fmla="*/ 6600828 w 6798749"/>
              <a:gd name="connsiteY10" fmla="*/ 1703425 h 3799805"/>
              <a:gd name="connsiteX11" fmla="*/ 6774999 w 6798749"/>
              <a:gd name="connsiteY11" fmla="*/ 1842762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17417 w 6798749"/>
              <a:gd name="connsiteY16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59754 w 6798749"/>
              <a:gd name="connsiteY2" fmla="*/ 1651173 h 3799805"/>
              <a:gd name="connsiteX3" fmla="*/ 2490382 w 6798749"/>
              <a:gd name="connsiteY3" fmla="*/ 1328956 h 3799805"/>
              <a:gd name="connsiteX4" fmla="*/ 2490382 w 6798749"/>
              <a:gd name="connsiteY4" fmla="*/ 196842 h 3799805"/>
              <a:gd name="connsiteX5" fmla="*/ 2690679 w 6798749"/>
              <a:gd name="connsiteY5" fmla="*/ 13962 h 3799805"/>
              <a:gd name="connsiteX6" fmla="*/ 3997478 w 6798749"/>
              <a:gd name="connsiteY6" fmla="*/ 0 h 3799805"/>
              <a:gd name="connsiteX7" fmla="*/ 4264555 w 6798749"/>
              <a:gd name="connsiteY7" fmla="*/ 206116 h 3799805"/>
              <a:gd name="connsiteX8" fmla="*/ 4275639 w 6798749"/>
              <a:gd name="connsiteY8" fmla="*/ 1398624 h 3799805"/>
              <a:gd name="connsiteX9" fmla="*/ 4449810 w 6798749"/>
              <a:gd name="connsiteY9" fmla="*/ 1712134 h 3799805"/>
              <a:gd name="connsiteX10" fmla="*/ 6600828 w 6798749"/>
              <a:gd name="connsiteY10" fmla="*/ 1703425 h 3799805"/>
              <a:gd name="connsiteX11" fmla="*/ 6774999 w 6798749"/>
              <a:gd name="connsiteY11" fmla="*/ 1842762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17417 w 6798749"/>
              <a:gd name="connsiteY16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59754 w 6798749"/>
              <a:gd name="connsiteY2" fmla="*/ 1651173 h 3799805"/>
              <a:gd name="connsiteX3" fmla="*/ 2490382 w 6798749"/>
              <a:gd name="connsiteY3" fmla="*/ 1328956 h 3799805"/>
              <a:gd name="connsiteX4" fmla="*/ 2490382 w 6798749"/>
              <a:gd name="connsiteY4" fmla="*/ 196842 h 3799805"/>
              <a:gd name="connsiteX5" fmla="*/ 2690679 w 6798749"/>
              <a:gd name="connsiteY5" fmla="*/ 13962 h 3799805"/>
              <a:gd name="connsiteX6" fmla="*/ 3997478 w 6798749"/>
              <a:gd name="connsiteY6" fmla="*/ 0 h 3799805"/>
              <a:gd name="connsiteX7" fmla="*/ 4264555 w 6798749"/>
              <a:gd name="connsiteY7" fmla="*/ 206116 h 3799805"/>
              <a:gd name="connsiteX8" fmla="*/ 4275639 w 6798749"/>
              <a:gd name="connsiteY8" fmla="*/ 1398624 h 3799805"/>
              <a:gd name="connsiteX9" fmla="*/ 4467227 w 6798749"/>
              <a:gd name="connsiteY9" fmla="*/ 1651174 h 3799805"/>
              <a:gd name="connsiteX10" fmla="*/ 6600828 w 6798749"/>
              <a:gd name="connsiteY10" fmla="*/ 1703425 h 3799805"/>
              <a:gd name="connsiteX11" fmla="*/ 6774999 w 6798749"/>
              <a:gd name="connsiteY11" fmla="*/ 1842762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17417 w 6798749"/>
              <a:gd name="connsiteY16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59754 w 6798749"/>
              <a:gd name="connsiteY2" fmla="*/ 1651173 h 3799805"/>
              <a:gd name="connsiteX3" fmla="*/ 2490382 w 6798749"/>
              <a:gd name="connsiteY3" fmla="*/ 1328956 h 3799805"/>
              <a:gd name="connsiteX4" fmla="*/ 2490382 w 6798749"/>
              <a:gd name="connsiteY4" fmla="*/ 196842 h 3799805"/>
              <a:gd name="connsiteX5" fmla="*/ 2690679 w 6798749"/>
              <a:gd name="connsiteY5" fmla="*/ 13962 h 3799805"/>
              <a:gd name="connsiteX6" fmla="*/ 3997478 w 6798749"/>
              <a:gd name="connsiteY6" fmla="*/ 0 h 3799805"/>
              <a:gd name="connsiteX7" fmla="*/ 4264555 w 6798749"/>
              <a:gd name="connsiteY7" fmla="*/ 206116 h 3799805"/>
              <a:gd name="connsiteX8" fmla="*/ 4275639 w 6798749"/>
              <a:gd name="connsiteY8" fmla="*/ 1398624 h 3799805"/>
              <a:gd name="connsiteX9" fmla="*/ 4467227 w 6798749"/>
              <a:gd name="connsiteY9" fmla="*/ 1651174 h 3799805"/>
              <a:gd name="connsiteX10" fmla="*/ 6600828 w 6798749"/>
              <a:gd name="connsiteY10" fmla="*/ 1659882 h 3799805"/>
              <a:gd name="connsiteX11" fmla="*/ 6774999 w 6798749"/>
              <a:gd name="connsiteY11" fmla="*/ 1842762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17417 w 6798749"/>
              <a:gd name="connsiteY16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59754 w 6798749"/>
              <a:gd name="connsiteY2" fmla="*/ 1651173 h 3799805"/>
              <a:gd name="connsiteX3" fmla="*/ 2490382 w 6798749"/>
              <a:gd name="connsiteY3" fmla="*/ 1328956 h 3799805"/>
              <a:gd name="connsiteX4" fmla="*/ 2490382 w 6798749"/>
              <a:gd name="connsiteY4" fmla="*/ 196842 h 3799805"/>
              <a:gd name="connsiteX5" fmla="*/ 2690679 w 6798749"/>
              <a:gd name="connsiteY5" fmla="*/ 13962 h 3799805"/>
              <a:gd name="connsiteX6" fmla="*/ 3997478 w 6798749"/>
              <a:gd name="connsiteY6" fmla="*/ 0 h 3799805"/>
              <a:gd name="connsiteX7" fmla="*/ 4264555 w 6798749"/>
              <a:gd name="connsiteY7" fmla="*/ 206116 h 3799805"/>
              <a:gd name="connsiteX8" fmla="*/ 4275639 w 6798749"/>
              <a:gd name="connsiteY8" fmla="*/ 1398624 h 3799805"/>
              <a:gd name="connsiteX9" fmla="*/ 4467227 w 6798749"/>
              <a:gd name="connsiteY9" fmla="*/ 1651174 h 3799805"/>
              <a:gd name="connsiteX10" fmla="*/ 6600828 w 6798749"/>
              <a:gd name="connsiteY10" fmla="*/ 1659882 h 3799805"/>
              <a:gd name="connsiteX11" fmla="*/ 6792416 w 6798749"/>
              <a:gd name="connsiteY11" fmla="*/ 1921139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17417 w 6798749"/>
              <a:gd name="connsiteY16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59754 w 6798749"/>
              <a:gd name="connsiteY2" fmla="*/ 1651173 h 3799805"/>
              <a:gd name="connsiteX3" fmla="*/ 2490382 w 6798749"/>
              <a:gd name="connsiteY3" fmla="*/ 1328956 h 3799805"/>
              <a:gd name="connsiteX4" fmla="*/ 2490382 w 6798749"/>
              <a:gd name="connsiteY4" fmla="*/ 196842 h 3799805"/>
              <a:gd name="connsiteX5" fmla="*/ 2690679 w 6798749"/>
              <a:gd name="connsiteY5" fmla="*/ 13962 h 3799805"/>
              <a:gd name="connsiteX6" fmla="*/ 3997478 w 6798749"/>
              <a:gd name="connsiteY6" fmla="*/ 0 h 3799805"/>
              <a:gd name="connsiteX7" fmla="*/ 4264555 w 6798749"/>
              <a:gd name="connsiteY7" fmla="*/ 206116 h 3799805"/>
              <a:gd name="connsiteX8" fmla="*/ 4275639 w 6798749"/>
              <a:gd name="connsiteY8" fmla="*/ 1398624 h 3799805"/>
              <a:gd name="connsiteX9" fmla="*/ 4467227 w 6798749"/>
              <a:gd name="connsiteY9" fmla="*/ 1651174 h 3799805"/>
              <a:gd name="connsiteX10" fmla="*/ 6522450 w 6798749"/>
              <a:gd name="connsiteY10" fmla="*/ 1668590 h 3799805"/>
              <a:gd name="connsiteX11" fmla="*/ 6792416 w 6798749"/>
              <a:gd name="connsiteY11" fmla="*/ 1921139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17417 w 6798749"/>
              <a:gd name="connsiteY16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59754 w 6798749"/>
              <a:gd name="connsiteY2" fmla="*/ 1651173 h 3799805"/>
              <a:gd name="connsiteX3" fmla="*/ 2490382 w 6798749"/>
              <a:gd name="connsiteY3" fmla="*/ 1328956 h 3799805"/>
              <a:gd name="connsiteX4" fmla="*/ 2490382 w 6798749"/>
              <a:gd name="connsiteY4" fmla="*/ 196842 h 3799805"/>
              <a:gd name="connsiteX5" fmla="*/ 2690679 w 6798749"/>
              <a:gd name="connsiteY5" fmla="*/ 13962 h 3799805"/>
              <a:gd name="connsiteX6" fmla="*/ 3997478 w 6798749"/>
              <a:gd name="connsiteY6" fmla="*/ 0 h 3799805"/>
              <a:gd name="connsiteX7" fmla="*/ 4264555 w 6798749"/>
              <a:gd name="connsiteY7" fmla="*/ 206116 h 3799805"/>
              <a:gd name="connsiteX8" fmla="*/ 4275639 w 6798749"/>
              <a:gd name="connsiteY8" fmla="*/ 1398624 h 3799805"/>
              <a:gd name="connsiteX9" fmla="*/ 4467227 w 6798749"/>
              <a:gd name="connsiteY9" fmla="*/ 1651174 h 3799805"/>
              <a:gd name="connsiteX10" fmla="*/ 6522450 w 6798749"/>
              <a:gd name="connsiteY10" fmla="*/ 1668590 h 3799805"/>
              <a:gd name="connsiteX11" fmla="*/ 6792416 w 6798749"/>
              <a:gd name="connsiteY11" fmla="*/ 1921139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17417 w 6798749"/>
              <a:gd name="connsiteY16" fmla="*/ 1843328 h 3799805"/>
              <a:gd name="connsiteX0" fmla="*/ 17417 w 6798749"/>
              <a:gd name="connsiteY0" fmla="*/ 1843328 h 3799805"/>
              <a:gd name="connsiteX1" fmla="*/ 415123 w 6798749"/>
              <a:gd name="connsiteY1" fmla="*/ 1654629 h 3799805"/>
              <a:gd name="connsiteX2" fmla="*/ 2359754 w 6798749"/>
              <a:gd name="connsiteY2" fmla="*/ 1651173 h 3799805"/>
              <a:gd name="connsiteX3" fmla="*/ 2490382 w 6798749"/>
              <a:gd name="connsiteY3" fmla="*/ 1328956 h 3799805"/>
              <a:gd name="connsiteX4" fmla="*/ 2490382 w 6798749"/>
              <a:gd name="connsiteY4" fmla="*/ 196842 h 3799805"/>
              <a:gd name="connsiteX5" fmla="*/ 2690679 w 6798749"/>
              <a:gd name="connsiteY5" fmla="*/ 13962 h 3799805"/>
              <a:gd name="connsiteX6" fmla="*/ 3997478 w 6798749"/>
              <a:gd name="connsiteY6" fmla="*/ 0 h 3799805"/>
              <a:gd name="connsiteX7" fmla="*/ 4264555 w 6798749"/>
              <a:gd name="connsiteY7" fmla="*/ 206116 h 3799805"/>
              <a:gd name="connsiteX8" fmla="*/ 4275639 w 6798749"/>
              <a:gd name="connsiteY8" fmla="*/ 1398624 h 3799805"/>
              <a:gd name="connsiteX9" fmla="*/ 4467227 w 6798749"/>
              <a:gd name="connsiteY9" fmla="*/ 1651174 h 3799805"/>
              <a:gd name="connsiteX10" fmla="*/ 6522450 w 6798749"/>
              <a:gd name="connsiteY10" fmla="*/ 1668590 h 3799805"/>
              <a:gd name="connsiteX11" fmla="*/ 6792416 w 6798749"/>
              <a:gd name="connsiteY11" fmla="*/ 1921139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17417 w 6798749"/>
              <a:gd name="connsiteY16" fmla="*/ 1843328 h 3799805"/>
              <a:gd name="connsiteX0" fmla="*/ 0 w 6798749"/>
              <a:gd name="connsiteY0" fmla="*/ 1956539 h 3799805"/>
              <a:gd name="connsiteX1" fmla="*/ 415123 w 6798749"/>
              <a:gd name="connsiteY1" fmla="*/ 1654629 h 3799805"/>
              <a:gd name="connsiteX2" fmla="*/ 2359754 w 6798749"/>
              <a:gd name="connsiteY2" fmla="*/ 1651173 h 3799805"/>
              <a:gd name="connsiteX3" fmla="*/ 2490382 w 6798749"/>
              <a:gd name="connsiteY3" fmla="*/ 1328956 h 3799805"/>
              <a:gd name="connsiteX4" fmla="*/ 2490382 w 6798749"/>
              <a:gd name="connsiteY4" fmla="*/ 196842 h 3799805"/>
              <a:gd name="connsiteX5" fmla="*/ 2690679 w 6798749"/>
              <a:gd name="connsiteY5" fmla="*/ 13962 h 3799805"/>
              <a:gd name="connsiteX6" fmla="*/ 3997478 w 6798749"/>
              <a:gd name="connsiteY6" fmla="*/ 0 h 3799805"/>
              <a:gd name="connsiteX7" fmla="*/ 4264555 w 6798749"/>
              <a:gd name="connsiteY7" fmla="*/ 206116 h 3799805"/>
              <a:gd name="connsiteX8" fmla="*/ 4275639 w 6798749"/>
              <a:gd name="connsiteY8" fmla="*/ 1398624 h 3799805"/>
              <a:gd name="connsiteX9" fmla="*/ 4467227 w 6798749"/>
              <a:gd name="connsiteY9" fmla="*/ 1651174 h 3799805"/>
              <a:gd name="connsiteX10" fmla="*/ 6522450 w 6798749"/>
              <a:gd name="connsiteY10" fmla="*/ 1668590 h 3799805"/>
              <a:gd name="connsiteX11" fmla="*/ 6792416 w 6798749"/>
              <a:gd name="connsiteY11" fmla="*/ 1921139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0 w 6798749"/>
              <a:gd name="connsiteY16" fmla="*/ 1956539 h 3799805"/>
              <a:gd name="connsiteX0" fmla="*/ 0 w 6798749"/>
              <a:gd name="connsiteY0" fmla="*/ 1956539 h 3799805"/>
              <a:gd name="connsiteX1" fmla="*/ 415123 w 6798749"/>
              <a:gd name="connsiteY1" fmla="*/ 1654629 h 3799805"/>
              <a:gd name="connsiteX2" fmla="*/ 2359754 w 6798749"/>
              <a:gd name="connsiteY2" fmla="*/ 1651173 h 3799805"/>
              <a:gd name="connsiteX3" fmla="*/ 2490382 w 6798749"/>
              <a:gd name="connsiteY3" fmla="*/ 1328956 h 3799805"/>
              <a:gd name="connsiteX4" fmla="*/ 2490382 w 6798749"/>
              <a:gd name="connsiteY4" fmla="*/ 196842 h 3799805"/>
              <a:gd name="connsiteX5" fmla="*/ 2690679 w 6798749"/>
              <a:gd name="connsiteY5" fmla="*/ 13962 h 3799805"/>
              <a:gd name="connsiteX6" fmla="*/ 3997478 w 6798749"/>
              <a:gd name="connsiteY6" fmla="*/ 0 h 3799805"/>
              <a:gd name="connsiteX7" fmla="*/ 4264555 w 6798749"/>
              <a:gd name="connsiteY7" fmla="*/ 206116 h 3799805"/>
              <a:gd name="connsiteX8" fmla="*/ 4275639 w 6798749"/>
              <a:gd name="connsiteY8" fmla="*/ 1398624 h 3799805"/>
              <a:gd name="connsiteX9" fmla="*/ 4467227 w 6798749"/>
              <a:gd name="connsiteY9" fmla="*/ 1651174 h 3799805"/>
              <a:gd name="connsiteX10" fmla="*/ 6522450 w 6798749"/>
              <a:gd name="connsiteY10" fmla="*/ 1668590 h 3799805"/>
              <a:gd name="connsiteX11" fmla="*/ 6792416 w 6798749"/>
              <a:gd name="connsiteY11" fmla="*/ 1921139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0 w 6798749"/>
              <a:gd name="connsiteY16" fmla="*/ 1956539 h 3799805"/>
              <a:gd name="connsiteX0" fmla="*/ 0 w 6798749"/>
              <a:gd name="connsiteY0" fmla="*/ 1956539 h 3799805"/>
              <a:gd name="connsiteX1" fmla="*/ 336746 w 6798749"/>
              <a:gd name="connsiteY1" fmla="*/ 1654629 h 3799805"/>
              <a:gd name="connsiteX2" fmla="*/ 2359754 w 6798749"/>
              <a:gd name="connsiteY2" fmla="*/ 1651173 h 3799805"/>
              <a:gd name="connsiteX3" fmla="*/ 2490382 w 6798749"/>
              <a:gd name="connsiteY3" fmla="*/ 1328956 h 3799805"/>
              <a:gd name="connsiteX4" fmla="*/ 2490382 w 6798749"/>
              <a:gd name="connsiteY4" fmla="*/ 196842 h 3799805"/>
              <a:gd name="connsiteX5" fmla="*/ 2690679 w 6798749"/>
              <a:gd name="connsiteY5" fmla="*/ 13962 h 3799805"/>
              <a:gd name="connsiteX6" fmla="*/ 3997478 w 6798749"/>
              <a:gd name="connsiteY6" fmla="*/ 0 h 3799805"/>
              <a:gd name="connsiteX7" fmla="*/ 4264555 w 6798749"/>
              <a:gd name="connsiteY7" fmla="*/ 206116 h 3799805"/>
              <a:gd name="connsiteX8" fmla="*/ 4275639 w 6798749"/>
              <a:gd name="connsiteY8" fmla="*/ 1398624 h 3799805"/>
              <a:gd name="connsiteX9" fmla="*/ 4467227 w 6798749"/>
              <a:gd name="connsiteY9" fmla="*/ 1651174 h 3799805"/>
              <a:gd name="connsiteX10" fmla="*/ 6522450 w 6798749"/>
              <a:gd name="connsiteY10" fmla="*/ 1668590 h 3799805"/>
              <a:gd name="connsiteX11" fmla="*/ 6792416 w 6798749"/>
              <a:gd name="connsiteY11" fmla="*/ 1921139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0 w 6798749"/>
              <a:gd name="connsiteY16" fmla="*/ 1956539 h 3799805"/>
              <a:gd name="connsiteX0" fmla="*/ 0 w 6798749"/>
              <a:gd name="connsiteY0" fmla="*/ 1956539 h 3799805"/>
              <a:gd name="connsiteX1" fmla="*/ 336746 w 6798749"/>
              <a:gd name="connsiteY1" fmla="*/ 1654629 h 3799805"/>
              <a:gd name="connsiteX2" fmla="*/ 2263960 w 6798749"/>
              <a:gd name="connsiteY2" fmla="*/ 1651173 h 3799805"/>
              <a:gd name="connsiteX3" fmla="*/ 2490382 w 6798749"/>
              <a:gd name="connsiteY3" fmla="*/ 1328956 h 3799805"/>
              <a:gd name="connsiteX4" fmla="*/ 2490382 w 6798749"/>
              <a:gd name="connsiteY4" fmla="*/ 196842 h 3799805"/>
              <a:gd name="connsiteX5" fmla="*/ 2690679 w 6798749"/>
              <a:gd name="connsiteY5" fmla="*/ 13962 h 3799805"/>
              <a:gd name="connsiteX6" fmla="*/ 3997478 w 6798749"/>
              <a:gd name="connsiteY6" fmla="*/ 0 h 3799805"/>
              <a:gd name="connsiteX7" fmla="*/ 4264555 w 6798749"/>
              <a:gd name="connsiteY7" fmla="*/ 206116 h 3799805"/>
              <a:gd name="connsiteX8" fmla="*/ 4275639 w 6798749"/>
              <a:gd name="connsiteY8" fmla="*/ 1398624 h 3799805"/>
              <a:gd name="connsiteX9" fmla="*/ 4467227 w 6798749"/>
              <a:gd name="connsiteY9" fmla="*/ 1651174 h 3799805"/>
              <a:gd name="connsiteX10" fmla="*/ 6522450 w 6798749"/>
              <a:gd name="connsiteY10" fmla="*/ 1668590 h 3799805"/>
              <a:gd name="connsiteX11" fmla="*/ 6792416 w 6798749"/>
              <a:gd name="connsiteY11" fmla="*/ 1921139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0 w 6798749"/>
              <a:gd name="connsiteY16" fmla="*/ 1956539 h 3799805"/>
              <a:gd name="connsiteX0" fmla="*/ 0 w 6798749"/>
              <a:gd name="connsiteY0" fmla="*/ 1956539 h 3799805"/>
              <a:gd name="connsiteX1" fmla="*/ 336746 w 6798749"/>
              <a:gd name="connsiteY1" fmla="*/ 1654629 h 3799805"/>
              <a:gd name="connsiteX2" fmla="*/ 2263960 w 6798749"/>
              <a:gd name="connsiteY2" fmla="*/ 1651173 h 3799805"/>
              <a:gd name="connsiteX3" fmla="*/ 2490382 w 6798749"/>
              <a:gd name="connsiteY3" fmla="*/ 1328956 h 3799805"/>
              <a:gd name="connsiteX4" fmla="*/ 2490382 w 6798749"/>
              <a:gd name="connsiteY4" fmla="*/ 196842 h 3799805"/>
              <a:gd name="connsiteX5" fmla="*/ 2690679 w 6798749"/>
              <a:gd name="connsiteY5" fmla="*/ 13962 h 3799805"/>
              <a:gd name="connsiteX6" fmla="*/ 3997478 w 6798749"/>
              <a:gd name="connsiteY6" fmla="*/ 0 h 3799805"/>
              <a:gd name="connsiteX7" fmla="*/ 4264555 w 6798749"/>
              <a:gd name="connsiteY7" fmla="*/ 206116 h 3799805"/>
              <a:gd name="connsiteX8" fmla="*/ 4275639 w 6798749"/>
              <a:gd name="connsiteY8" fmla="*/ 1398624 h 3799805"/>
              <a:gd name="connsiteX9" fmla="*/ 4467227 w 6798749"/>
              <a:gd name="connsiteY9" fmla="*/ 1651174 h 3799805"/>
              <a:gd name="connsiteX10" fmla="*/ 6522450 w 6798749"/>
              <a:gd name="connsiteY10" fmla="*/ 1668590 h 3799805"/>
              <a:gd name="connsiteX11" fmla="*/ 6792416 w 6798749"/>
              <a:gd name="connsiteY11" fmla="*/ 1921139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0 w 6798749"/>
              <a:gd name="connsiteY16" fmla="*/ 1956539 h 3799805"/>
              <a:gd name="connsiteX0" fmla="*/ 0 w 6798749"/>
              <a:gd name="connsiteY0" fmla="*/ 1956539 h 3799805"/>
              <a:gd name="connsiteX1" fmla="*/ 336746 w 6798749"/>
              <a:gd name="connsiteY1" fmla="*/ 1654629 h 3799805"/>
              <a:gd name="connsiteX2" fmla="*/ 2263960 w 6798749"/>
              <a:gd name="connsiteY2" fmla="*/ 1651173 h 3799805"/>
              <a:gd name="connsiteX3" fmla="*/ 2490382 w 6798749"/>
              <a:gd name="connsiteY3" fmla="*/ 1328956 h 3799805"/>
              <a:gd name="connsiteX4" fmla="*/ 2490382 w 6798749"/>
              <a:gd name="connsiteY4" fmla="*/ 144590 h 3799805"/>
              <a:gd name="connsiteX5" fmla="*/ 2690679 w 6798749"/>
              <a:gd name="connsiteY5" fmla="*/ 13962 h 3799805"/>
              <a:gd name="connsiteX6" fmla="*/ 3997478 w 6798749"/>
              <a:gd name="connsiteY6" fmla="*/ 0 h 3799805"/>
              <a:gd name="connsiteX7" fmla="*/ 4264555 w 6798749"/>
              <a:gd name="connsiteY7" fmla="*/ 206116 h 3799805"/>
              <a:gd name="connsiteX8" fmla="*/ 4275639 w 6798749"/>
              <a:gd name="connsiteY8" fmla="*/ 1398624 h 3799805"/>
              <a:gd name="connsiteX9" fmla="*/ 4467227 w 6798749"/>
              <a:gd name="connsiteY9" fmla="*/ 1651174 h 3799805"/>
              <a:gd name="connsiteX10" fmla="*/ 6522450 w 6798749"/>
              <a:gd name="connsiteY10" fmla="*/ 1668590 h 3799805"/>
              <a:gd name="connsiteX11" fmla="*/ 6792416 w 6798749"/>
              <a:gd name="connsiteY11" fmla="*/ 1921139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0 w 6798749"/>
              <a:gd name="connsiteY16" fmla="*/ 1956539 h 3799805"/>
              <a:gd name="connsiteX0" fmla="*/ 0 w 6798749"/>
              <a:gd name="connsiteY0" fmla="*/ 1956539 h 3799805"/>
              <a:gd name="connsiteX1" fmla="*/ 336746 w 6798749"/>
              <a:gd name="connsiteY1" fmla="*/ 1654629 h 3799805"/>
              <a:gd name="connsiteX2" fmla="*/ 2263960 w 6798749"/>
              <a:gd name="connsiteY2" fmla="*/ 1651173 h 3799805"/>
              <a:gd name="connsiteX3" fmla="*/ 2490382 w 6798749"/>
              <a:gd name="connsiteY3" fmla="*/ 1328956 h 3799805"/>
              <a:gd name="connsiteX4" fmla="*/ 2490382 w 6798749"/>
              <a:gd name="connsiteY4" fmla="*/ 144590 h 3799805"/>
              <a:gd name="connsiteX5" fmla="*/ 2690679 w 6798749"/>
              <a:gd name="connsiteY5" fmla="*/ 13962 h 3799805"/>
              <a:gd name="connsiteX6" fmla="*/ 3997478 w 6798749"/>
              <a:gd name="connsiteY6" fmla="*/ 0 h 3799805"/>
              <a:gd name="connsiteX7" fmla="*/ 4264555 w 6798749"/>
              <a:gd name="connsiteY7" fmla="*/ 206116 h 3799805"/>
              <a:gd name="connsiteX8" fmla="*/ 4275639 w 6798749"/>
              <a:gd name="connsiteY8" fmla="*/ 1398624 h 3799805"/>
              <a:gd name="connsiteX9" fmla="*/ 4467227 w 6798749"/>
              <a:gd name="connsiteY9" fmla="*/ 1651174 h 3799805"/>
              <a:gd name="connsiteX10" fmla="*/ 6522450 w 6798749"/>
              <a:gd name="connsiteY10" fmla="*/ 1668590 h 3799805"/>
              <a:gd name="connsiteX11" fmla="*/ 6792416 w 6798749"/>
              <a:gd name="connsiteY11" fmla="*/ 1921139 h 3799805"/>
              <a:gd name="connsiteX12" fmla="*/ 6798749 w 6798749"/>
              <a:gd name="connsiteY12" fmla="*/ 3454351 h 3799805"/>
              <a:gd name="connsiteX13" fmla="*/ 6453295 w 6798749"/>
              <a:gd name="connsiteY13" fmla="*/ 3799805 h 3799805"/>
              <a:gd name="connsiteX14" fmla="*/ 345454 w 6798749"/>
              <a:gd name="connsiteY14" fmla="*/ 3799805 h 3799805"/>
              <a:gd name="connsiteX15" fmla="*/ 0 w 6798749"/>
              <a:gd name="connsiteY15" fmla="*/ 3454351 h 3799805"/>
              <a:gd name="connsiteX16" fmla="*/ 0 w 6798749"/>
              <a:gd name="connsiteY16" fmla="*/ 1956539 h 3799805"/>
              <a:gd name="connsiteX0" fmla="*/ 0 w 6798749"/>
              <a:gd name="connsiteY0" fmla="*/ 2012246 h 3855512"/>
              <a:gd name="connsiteX1" fmla="*/ 336746 w 6798749"/>
              <a:gd name="connsiteY1" fmla="*/ 1710336 h 3855512"/>
              <a:gd name="connsiteX2" fmla="*/ 2263960 w 6798749"/>
              <a:gd name="connsiteY2" fmla="*/ 1706880 h 3855512"/>
              <a:gd name="connsiteX3" fmla="*/ 2490382 w 6798749"/>
              <a:gd name="connsiteY3" fmla="*/ 1384663 h 3855512"/>
              <a:gd name="connsiteX4" fmla="*/ 2490382 w 6798749"/>
              <a:gd name="connsiteY4" fmla="*/ 200297 h 3855512"/>
              <a:gd name="connsiteX5" fmla="*/ 2699388 w 6798749"/>
              <a:gd name="connsiteY5" fmla="*/ 0 h 3855512"/>
              <a:gd name="connsiteX6" fmla="*/ 3997478 w 6798749"/>
              <a:gd name="connsiteY6" fmla="*/ 55707 h 3855512"/>
              <a:gd name="connsiteX7" fmla="*/ 4264555 w 6798749"/>
              <a:gd name="connsiteY7" fmla="*/ 261823 h 3855512"/>
              <a:gd name="connsiteX8" fmla="*/ 4275639 w 6798749"/>
              <a:gd name="connsiteY8" fmla="*/ 1454331 h 3855512"/>
              <a:gd name="connsiteX9" fmla="*/ 4467227 w 6798749"/>
              <a:gd name="connsiteY9" fmla="*/ 1706881 h 3855512"/>
              <a:gd name="connsiteX10" fmla="*/ 6522450 w 6798749"/>
              <a:gd name="connsiteY10" fmla="*/ 1724297 h 3855512"/>
              <a:gd name="connsiteX11" fmla="*/ 6792416 w 6798749"/>
              <a:gd name="connsiteY11" fmla="*/ 1976846 h 3855512"/>
              <a:gd name="connsiteX12" fmla="*/ 6798749 w 6798749"/>
              <a:gd name="connsiteY12" fmla="*/ 3510058 h 3855512"/>
              <a:gd name="connsiteX13" fmla="*/ 6453295 w 6798749"/>
              <a:gd name="connsiteY13" fmla="*/ 3855512 h 3855512"/>
              <a:gd name="connsiteX14" fmla="*/ 345454 w 6798749"/>
              <a:gd name="connsiteY14" fmla="*/ 3855512 h 3855512"/>
              <a:gd name="connsiteX15" fmla="*/ 0 w 6798749"/>
              <a:gd name="connsiteY15" fmla="*/ 3510058 h 3855512"/>
              <a:gd name="connsiteX16" fmla="*/ 0 w 6798749"/>
              <a:gd name="connsiteY16" fmla="*/ 2012246 h 3855512"/>
              <a:gd name="connsiteX0" fmla="*/ 0 w 6798749"/>
              <a:gd name="connsiteY0" fmla="*/ 2013309 h 3856575"/>
              <a:gd name="connsiteX1" fmla="*/ 336746 w 6798749"/>
              <a:gd name="connsiteY1" fmla="*/ 1711399 h 3856575"/>
              <a:gd name="connsiteX2" fmla="*/ 2263960 w 6798749"/>
              <a:gd name="connsiteY2" fmla="*/ 1707943 h 3856575"/>
              <a:gd name="connsiteX3" fmla="*/ 2490382 w 6798749"/>
              <a:gd name="connsiteY3" fmla="*/ 1385726 h 3856575"/>
              <a:gd name="connsiteX4" fmla="*/ 2490382 w 6798749"/>
              <a:gd name="connsiteY4" fmla="*/ 201360 h 3856575"/>
              <a:gd name="connsiteX5" fmla="*/ 2699388 w 6798749"/>
              <a:gd name="connsiteY5" fmla="*/ 1063 h 3856575"/>
              <a:gd name="connsiteX6" fmla="*/ 3997478 w 6798749"/>
              <a:gd name="connsiteY6" fmla="*/ 56770 h 3856575"/>
              <a:gd name="connsiteX7" fmla="*/ 4264555 w 6798749"/>
              <a:gd name="connsiteY7" fmla="*/ 262886 h 3856575"/>
              <a:gd name="connsiteX8" fmla="*/ 4275639 w 6798749"/>
              <a:gd name="connsiteY8" fmla="*/ 1455394 h 3856575"/>
              <a:gd name="connsiteX9" fmla="*/ 4467227 w 6798749"/>
              <a:gd name="connsiteY9" fmla="*/ 1707944 h 3856575"/>
              <a:gd name="connsiteX10" fmla="*/ 6522450 w 6798749"/>
              <a:gd name="connsiteY10" fmla="*/ 1725360 h 3856575"/>
              <a:gd name="connsiteX11" fmla="*/ 6792416 w 6798749"/>
              <a:gd name="connsiteY11" fmla="*/ 1977909 h 3856575"/>
              <a:gd name="connsiteX12" fmla="*/ 6798749 w 6798749"/>
              <a:gd name="connsiteY12" fmla="*/ 3511121 h 3856575"/>
              <a:gd name="connsiteX13" fmla="*/ 6453295 w 6798749"/>
              <a:gd name="connsiteY13" fmla="*/ 3856575 h 3856575"/>
              <a:gd name="connsiteX14" fmla="*/ 345454 w 6798749"/>
              <a:gd name="connsiteY14" fmla="*/ 3856575 h 3856575"/>
              <a:gd name="connsiteX15" fmla="*/ 0 w 6798749"/>
              <a:gd name="connsiteY15" fmla="*/ 3511121 h 3856575"/>
              <a:gd name="connsiteX16" fmla="*/ 0 w 6798749"/>
              <a:gd name="connsiteY16" fmla="*/ 2013309 h 3856575"/>
              <a:gd name="connsiteX0" fmla="*/ 0 w 6798749"/>
              <a:gd name="connsiteY0" fmla="*/ 2015287 h 3858553"/>
              <a:gd name="connsiteX1" fmla="*/ 336746 w 6798749"/>
              <a:gd name="connsiteY1" fmla="*/ 1713377 h 3858553"/>
              <a:gd name="connsiteX2" fmla="*/ 2263960 w 6798749"/>
              <a:gd name="connsiteY2" fmla="*/ 1709921 h 3858553"/>
              <a:gd name="connsiteX3" fmla="*/ 2490382 w 6798749"/>
              <a:gd name="connsiteY3" fmla="*/ 1387704 h 3858553"/>
              <a:gd name="connsiteX4" fmla="*/ 2490382 w 6798749"/>
              <a:gd name="connsiteY4" fmla="*/ 203338 h 3858553"/>
              <a:gd name="connsiteX5" fmla="*/ 2699388 w 6798749"/>
              <a:gd name="connsiteY5" fmla="*/ 3041 h 3858553"/>
              <a:gd name="connsiteX6" fmla="*/ 3997478 w 6798749"/>
              <a:gd name="connsiteY6" fmla="*/ 58748 h 3858553"/>
              <a:gd name="connsiteX7" fmla="*/ 4264555 w 6798749"/>
              <a:gd name="connsiteY7" fmla="*/ 264864 h 3858553"/>
              <a:gd name="connsiteX8" fmla="*/ 4275639 w 6798749"/>
              <a:gd name="connsiteY8" fmla="*/ 1457372 h 3858553"/>
              <a:gd name="connsiteX9" fmla="*/ 4467227 w 6798749"/>
              <a:gd name="connsiteY9" fmla="*/ 1709922 h 3858553"/>
              <a:gd name="connsiteX10" fmla="*/ 6522450 w 6798749"/>
              <a:gd name="connsiteY10" fmla="*/ 1727338 h 3858553"/>
              <a:gd name="connsiteX11" fmla="*/ 6792416 w 6798749"/>
              <a:gd name="connsiteY11" fmla="*/ 1979887 h 3858553"/>
              <a:gd name="connsiteX12" fmla="*/ 6798749 w 6798749"/>
              <a:gd name="connsiteY12" fmla="*/ 3513099 h 3858553"/>
              <a:gd name="connsiteX13" fmla="*/ 6453295 w 6798749"/>
              <a:gd name="connsiteY13" fmla="*/ 3858553 h 3858553"/>
              <a:gd name="connsiteX14" fmla="*/ 345454 w 6798749"/>
              <a:gd name="connsiteY14" fmla="*/ 3858553 h 3858553"/>
              <a:gd name="connsiteX15" fmla="*/ 0 w 6798749"/>
              <a:gd name="connsiteY15" fmla="*/ 3513099 h 3858553"/>
              <a:gd name="connsiteX16" fmla="*/ 0 w 6798749"/>
              <a:gd name="connsiteY16" fmla="*/ 2015287 h 3858553"/>
              <a:gd name="connsiteX0" fmla="*/ 0 w 6798749"/>
              <a:gd name="connsiteY0" fmla="*/ 2034475 h 3877741"/>
              <a:gd name="connsiteX1" fmla="*/ 336746 w 6798749"/>
              <a:gd name="connsiteY1" fmla="*/ 1732565 h 3877741"/>
              <a:gd name="connsiteX2" fmla="*/ 2263960 w 6798749"/>
              <a:gd name="connsiteY2" fmla="*/ 1729109 h 3877741"/>
              <a:gd name="connsiteX3" fmla="*/ 2490382 w 6798749"/>
              <a:gd name="connsiteY3" fmla="*/ 1406892 h 3877741"/>
              <a:gd name="connsiteX4" fmla="*/ 2490382 w 6798749"/>
              <a:gd name="connsiteY4" fmla="*/ 222526 h 3877741"/>
              <a:gd name="connsiteX5" fmla="*/ 2699388 w 6798749"/>
              <a:gd name="connsiteY5" fmla="*/ 22229 h 3877741"/>
              <a:gd name="connsiteX6" fmla="*/ 3971352 w 6798749"/>
              <a:gd name="connsiteY6" fmla="*/ 8267 h 3877741"/>
              <a:gd name="connsiteX7" fmla="*/ 4264555 w 6798749"/>
              <a:gd name="connsiteY7" fmla="*/ 284052 h 3877741"/>
              <a:gd name="connsiteX8" fmla="*/ 4275639 w 6798749"/>
              <a:gd name="connsiteY8" fmla="*/ 1476560 h 3877741"/>
              <a:gd name="connsiteX9" fmla="*/ 4467227 w 6798749"/>
              <a:gd name="connsiteY9" fmla="*/ 1729110 h 3877741"/>
              <a:gd name="connsiteX10" fmla="*/ 6522450 w 6798749"/>
              <a:gd name="connsiteY10" fmla="*/ 1746526 h 3877741"/>
              <a:gd name="connsiteX11" fmla="*/ 6792416 w 6798749"/>
              <a:gd name="connsiteY11" fmla="*/ 1999075 h 3877741"/>
              <a:gd name="connsiteX12" fmla="*/ 6798749 w 6798749"/>
              <a:gd name="connsiteY12" fmla="*/ 3532287 h 3877741"/>
              <a:gd name="connsiteX13" fmla="*/ 6453295 w 6798749"/>
              <a:gd name="connsiteY13" fmla="*/ 3877741 h 3877741"/>
              <a:gd name="connsiteX14" fmla="*/ 345454 w 6798749"/>
              <a:gd name="connsiteY14" fmla="*/ 3877741 h 3877741"/>
              <a:gd name="connsiteX15" fmla="*/ 0 w 6798749"/>
              <a:gd name="connsiteY15" fmla="*/ 3532287 h 3877741"/>
              <a:gd name="connsiteX16" fmla="*/ 0 w 6798749"/>
              <a:gd name="connsiteY16" fmla="*/ 2034475 h 3877741"/>
              <a:gd name="connsiteX0" fmla="*/ 0 w 6798749"/>
              <a:gd name="connsiteY0" fmla="*/ 2023639 h 3866905"/>
              <a:gd name="connsiteX1" fmla="*/ 336746 w 6798749"/>
              <a:gd name="connsiteY1" fmla="*/ 1721729 h 3866905"/>
              <a:gd name="connsiteX2" fmla="*/ 2263960 w 6798749"/>
              <a:gd name="connsiteY2" fmla="*/ 1718273 h 3866905"/>
              <a:gd name="connsiteX3" fmla="*/ 2490382 w 6798749"/>
              <a:gd name="connsiteY3" fmla="*/ 1396056 h 3866905"/>
              <a:gd name="connsiteX4" fmla="*/ 2490382 w 6798749"/>
              <a:gd name="connsiteY4" fmla="*/ 211690 h 3866905"/>
              <a:gd name="connsiteX5" fmla="*/ 2699388 w 6798749"/>
              <a:gd name="connsiteY5" fmla="*/ 11393 h 3866905"/>
              <a:gd name="connsiteX6" fmla="*/ 3971352 w 6798749"/>
              <a:gd name="connsiteY6" fmla="*/ 14848 h 3866905"/>
              <a:gd name="connsiteX7" fmla="*/ 4264555 w 6798749"/>
              <a:gd name="connsiteY7" fmla="*/ 273216 h 3866905"/>
              <a:gd name="connsiteX8" fmla="*/ 4275639 w 6798749"/>
              <a:gd name="connsiteY8" fmla="*/ 1465724 h 3866905"/>
              <a:gd name="connsiteX9" fmla="*/ 4467227 w 6798749"/>
              <a:gd name="connsiteY9" fmla="*/ 1718274 h 3866905"/>
              <a:gd name="connsiteX10" fmla="*/ 6522450 w 6798749"/>
              <a:gd name="connsiteY10" fmla="*/ 1735690 h 3866905"/>
              <a:gd name="connsiteX11" fmla="*/ 6792416 w 6798749"/>
              <a:gd name="connsiteY11" fmla="*/ 1988239 h 3866905"/>
              <a:gd name="connsiteX12" fmla="*/ 6798749 w 6798749"/>
              <a:gd name="connsiteY12" fmla="*/ 3521451 h 3866905"/>
              <a:gd name="connsiteX13" fmla="*/ 6453295 w 6798749"/>
              <a:gd name="connsiteY13" fmla="*/ 3866905 h 3866905"/>
              <a:gd name="connsiteX14" fmla="*/ 345454 w 6798749"/>
              <a:gd name="connsiteY14" fmla="*/ 3866905 h 3866905"/>
              <a:gd name="connsiteX15" fmla="*/ 0 w 6798749"/>
              <a:gd name="connsiteY15" fmla="*/ 3521451 h 3866905"/>
              <a:gd name="connsiteX16" fmla="*/ 0 w 6798749"/>
              <a:gd name="connsiteY16" fmla="*/ 2023639 h 3866905"/>
              <a:gd name="connsiteX0" fmla="*/ 0 w 6798749"/>
              <a:gd name="connsiteY0" fmla="*/ 2023639 h 3866905"/>
              <a:gd name="connsiteX1" fmla="*/ 336746 w 6798749"/>
              <a:gd name="connsiteY1" fmla="*/ 1721729 h 3866905"/>
              <a:gd name="connsiteX2" fmla="*/ 2263960 w 6798749"/>
              <a:gd name="connsiteY2" fmla="*/ 1718273 h 3866905"/>
              <a:gd name="connsiteX3" fmla="*/ 2490382 w 6798749"/>
              <a:gd name="connsiteY3" fmla="*/ 1396056 h 3866905"/>
              <a:gd name="connsiteX4" fmla="*/ 2481674 w 6798749"/>
              <a:gd name="connsiteY4" fmla="*/ 246525 h 3866905"/>
              <a:gd name="connsiteX5" fmla="*/ 2699388 w 6798749"/>
              <a:gd name="connsiteY5" fmla="*/ 11393 h 3866905"/>
              <a:gd name="connsiteX6" fmla="*/ 3971352 w 6798749"/>
              <a:gd name="connsiteY6" fmla="*/ 14848 h 3866905"/>
              <a:gd name="connsiteX7" fmla="*/ 4264555 w 6798749"/>
              <a:gd name="connsiteY7" fmla="*/ 273216 h 3866905"/>
              <a:gd name="connsiteX8" fmla="*/ 4275639 w 6798749"/>
              <a:gd name="connsiteY8" fmla="*/ 1465724 h 3866905"/>
              <a:gd name="connsiteX9" fmla="*/ 4467227 w 6798749"/>
              <a:gd name="connsiteY9" fmla="*/ 1718274 h 3866905"/>
              <a:gd name="connsiteX10" fmla="*/ 6522450 w 6798749"/>
              <a:gd name="connsiteY10" fmla="*/ 1735690 h 3866905"/>
              <a:gd name="connsiteX11" fmla="*/ 6792416 w 6798749"/>
              <a:gd name="connsiteY11" fmla="*/ 1988239 h 3866905"/>
              <a:gd name="connsiteX12" fmla="*/ 6798749 w 6798749"/>
              <a:gd name="connsiteY12" fmla="*/ 3521451 h 3866905"/>
              <a:gd name="connsiteX13" fmla="*/ 6453295 w 6798749"/>
              <a:gd name="connsiteY13" fmla="*/ 3866905 h 3866905"/>
              <a:gd name="connsiteX14" fmla="*/ 345454 w 6798749"/>
              <a:gd name="connsiteY14" fmla="*/ 3866905 h 3866905"/>
              <a:gd name="connsiteX15" fmla="*/ 0 w 6798749"/>
              <a:gd name="connsiteY15" fmla="*/ 3521451 h 3866905"/>
              <a:gd name="connsiteX16" fmla="*/ 0 w 6798749"/>
              <a:gd name="connsiteY16" fmla="*/ 2023639 h 3866905"/>
              <a:gd name="connsiteX0" fmla="*/ 0 w 6798749"/>
              <a:gd name="connsiteY0" fmla="*/ 2023639 h 3866905"/>
              <a:gd name="connsiteX1" fmla="*/ 336746 w 6798749"/>
              <a:gd name="connsiteY1" fmla="*/ 1721729 h 3866905"/>
              <a:gd name="connsiteX2" fmla="*/ 2263960 w 6798749"/>
              <a:gd name="connsiteY2" fmla="*/ 1718273 h 3866905"/>
              <a:gd name="connsiteX3" fmla="*/ 2490382 w 6798749"/>
              <a:gd name="connsiteY3" fmla="*/ 1396056 h 3866905"/>
              <a:gd name="connsiteX4" fmla="*/ 2481674 w 6798749"/>
              <a:gd name="connsiteY4" fmla="*/ 246525 h 3866905"/>
              <a:gd name="connsiteX5" fmla="*/ 2699388 w 6798749"/>
              <a:gd name="connsiteY5" fmla="*/ 11393 h 3866905"/>
              <a:gd name="connsiteX6" fmla="*/ 3971352 w 6798749"/>
              <a:gd name="connsiteY6" fmla="*/ 14848 h 3866905"/>
              <a:gd name="connsiteX7" fmla="*/ 4264555 w 6798749"/>
              <a:gd name="connsiteY7" fmla="*/ 273216 h 3866905"/>
              <a:gd name="connsiteX8" fmla="*/ 4266930 w 6798749"/>
              <a:gd name="connsiteY8" fmla="*/ 1413473 h 3866905"/>
              <a:gd name="connsiteX9" fmla="*/ 4467227 w 6798749"/>
              <a:gd name="connsiteY9" fmla="*/ 1718274 h 3866905"/>
              <a:gd name="connsiteX10" fmla="*/ 6522450 w 6798749"/>
              <a:gd name="connsiteY10" fmla="*/ 1735690 h 3866905"/>
              <a:gd name="connsiteX11" fmla="*/ 6792416 w 6798749"/>
              <a:gd name="connsiteY11" fmla="*/ 1988239 h 3866905"/>
              <a:gd name="connsiteX12" fmla="*/ 6798749 w 6798749"/>
              <a:gd name="connsiteY12" fmla="*/ 3521451 h 3866905"/>
              <a:gd name="connsiteX13" fmla="*/ 6453295 w 6798749"/>
              <a:gd name="connsiteY13" fmla="*/ 3866905 h 3866905"/>
              <a:gd name="connsiteX14" fmla="*/ 345454 w 6798749"/>
              <a:gd name="connsiteY14" fmla="*/ 3866905 h 3866905"/>
              <a:gd name="connsiteX15" fmla="*/ 0 w 6798749"/>
              <a:gd name="connsiteY15" fmla="*/ 3521451 h 3866905"/>
              <a:gd name="connsiteX16" fmla="*/ 0 w 6798749"/>
              <a:gd name="connsiteY16" fmla="*/ 2023639 h 3866905"/>
              <a:gd name="connsiteX0" fmla="*/ 0 w 6798749"/>
              <a:gd name="connsiteY0" fmla="*/ 2023639 h 3866905"/>
              <a:gd name="connsiteX1" fmla="*/ 336746 w 6798749"/>
              <a:gd name="connsiteY1" fmla="*/ 1721729 h 3866905"/>
              <a:gd name="connsiteX2" fmla="*/ 2263960 w 6798749"/>
              <a:gd name="connsiteY2" fmla="*/ 1718273 h 3866905"/>
              <a:gd name="connsiteX3" fmla="*/ 2490382 w 6798749"/>
              <a:gd name="connsiteY3" fmla="*/ 1396056 h 3866905"/>
              <a:gd name="connsiteX4" fmla="*/ 2481674 w 6798749"/>
              <a:gd name="connsiteY4" fmla="*/ 246525 h 3866905"/>
              <a:gd name="connsiteX5" fmla="*/ 2699388 w 6798749"/>
              <a:gd name="connsiteY5" fmla="*/ 11393 h 3866905"/>
              <a:gd name="connsiteX6" fmla="*/ 3971352 w 6798749"/>
              <a:gd name="connsiteY6" fmla="*/ 14848 h 3866905"/>
              <a:gd name="connsiteX7" fmla="*/ 4264555 w 6798749"/>
              <a:gd name="connsiteY7" fmla="*/ 273216 h 3866905"/>
              <a:gd name="connsiteX8" fmla="*/ 4266930 w 6798749"/>
              <a:gd name="connsiteY8" fmla="*/ 1413473 h 3866905"/>
              <a:gd name="connsiteX9" fmla="*/ 4467227 w 6798749"/>
              <a:gd name="connsiteY9" fmla="*/ 1718274 h 3866905"/>
              <a:gd name="connsiteX10" fmla="*/ 6522450 w 6798749"/>
              <a:gd name="connsiteY10" fmla="*/ 1735690 h 3866905"/>
              <a:gd name="connsiteX11" fmla="*/ 6792416 w 6798749"/>
              <a:gd name="connsiteY11" fmla="*/ 1988239 h 3866905"/>
              <a:gd name="connsiteX12" fmla="*/ 6798749 w 6798749"/>
              <a:gd name="connsiteY12" fmla="*/ 3521451 h 3866905"/>
              <a:gd name="connsiteX13" fmla="*/ 6453295 w 6798749"/>
              <a:gd name="connsiteY13" fmla="*/ 3866905 h 3866905"/>
              <a:gd name="connsiteX14" fmla="*/ 345454 w 6798749"/>
              <a:gd name="connsiteY14" fmla="*/ 3866905 h 3866905"/>
              <a:gd name="connsiteX15" fmla="*/ 0 w 6798749"/>
              <a:gd name="connsiteY15" fmla="*/ 3521451 h 3866905"/>
              <a:gd name="connsiteX16" fmla="*/ 0 w 6798749"/>
              <a:gd name="connsiteY16" fmla="*/ 2023639 h 3866905"/>
              <a:gd name="connsiteX0" fmla="*/ 0 w 6798749"/>
              <a:gd name="connsiteY0" fmla="*/ 2023639 h 3866905"/>
              <a:gd name="connsiteX1" fmla="*/ 336746 w 6798749"/>
              <a:gd name="connsiteY1" fmla="*/ 1721729 h 3866905"/>
              <a:gd name="connsiteX2" fmla="*/ 2263960 w 6798749"/>
              <a:gd name="connsiteY2" fmla="*/ 1718273 h 3866905"/>
              <a:gd name="connsiteX3" fmla="*/ 2490382 w 6798749"/>
              <a:gd name="connsiteY3" fmla="*/ 1396056 h 3866905"/>
              <a:gd name="connsiteX4" fmla="*/ 2481674 w 6798749"/>
              <a:gd name="connsiteY4" fmla="*/ 246525 h 3866905"/>
              <a:gd name="connsiteX5" fmla="*/ 2699388 w 6798749"/>
              <a:gd name="connsiteY5" fmla="*/ 11393 h 3866905"/>
              <a:gd name="connsiteX6" fmla="*/ 3971352 w 6798749"/>
              <a:gd name="connsiteY6" fmla="*/ 14848 h 3866905"/>
              <a:gd name="connsiteX7" fmla="*/ 4264555 w 6798749"/>
              <a:gd name="connsiteY7" fmla="*/ 273216 h 3866905"/>
              <a:gd name="connsiteX8" fmla="*/ 4266930 w 6798749"/>
              <a:gd name="connsiteY8" fmla="*/ 1413473 h 3866905"/>
              <a:gd name="connsiteX9" fmla="*/ 4467227 w 6798749"/>
              <a:gd name="connsiteY9" fmla="*/ 1718274 h 3866905"/>
              <a:gd name="connsiteX10" fmla="*/ 6522450 w 6798749"/>
              <a:gd name="connsiteY10" fmla="*/ 1735690 h 3866905"/>
              <a:gd name="connsiteX11" fmla="*/ 6792416 w 6798749"/>
              <a:gd name="connsiteY11" fmla="*/ 1988239 h 3866905"/>
              <a:gd name="connsiteX12" fmla="*/ 6798749 w 6798749"/>
              <a:gd name="connsiteY12" fmla="*/ 3521451 h 3866905"/>
              <a:gd name="connsiteX13" fmla="*/ 6453295 w 6798749"/>
              <a:gd name="connsiteY13" fmla="*/ 3866905 h 3866905"/>
              <a:gd name="connsiteX14" fmla="*/ 345454 w 6798749"/>
              <a:gd name="connsiteY14" fmla="*/ 3866905 h 3866905"/>
              <a:gd name="connsiteX15" fmla="*/ 0 w 6798749"/>
              <a:gd name="connsiteY15" fmla="*/ 3521451 h 3866905"/>
              <a:gd name="connsiteX16" fmla="*/ 0 w 6798749"/>
              <a:gd name="connsiteY16" fmla="*/ 2023639 h 3866905"/>
              <a:gd name="connsiteX0" fmla="*/ 0 w 6798749"/>
              <a:gd name="connsiteY0" fmla="*/ 2023639 h 3866905"/>
              <a:gd name="connsiteX1" fmla="*/ 336746 w 6798749"/>
              <a:gd name="connsiteY1" fmla="*/ 1721729 h 3866905"/>
              <a:gd name="connsiteX2" fmla="*/ 2263960 w 6798749"/>
              <a:gd name="connsiteY2" fmla="*/ 1718273 h 3866905"/>
              <a:gd name="connsiteX3" fmla="*/ 2490382 w 6798749"/>
              <a:gd name="connsiteY3" fmla="*/ 1396056 h 3866905"/>
              <a:gd name="connsiteX4" fmla="*/ 2481674 w 6798749"/>
              <a:gd name="connsiteY4" fmla="*/ 246525 h 3866905"/>
              <a:gd name="connsiteX5" fmla="*/ 2699388 w 6798749"/>
              <a:gd name="connsiteY5" fmla="*/ 11393 h 3866905"/>
              <a:gd name="connsiteX6" fmla="*/ 3971352 w 6798749"/>
              <a:gd name="connsiteY6" fmla="*/ 14848 h 3866905"/>
              <a:gd name="connsiteX7" fmla="*/ 4264555 w 6798749"/>
              <a:gd name="connsiteY7" fmla="*/ 273216 h 3866905"/>
              <a:gd name="connsiteX8" fmla="*/ 4266930 w 6798749"/>
              <a:gd name="connsiteY8" fmla="*/ 1413473 h 3866905"/>
              <a:gd name="connsiteX9" fmla="*/ 4502061 w 6798749"/>
              <a:gd name="connsiteY9" fmla="*/ 1709565 h 3866905"/>
              <a:gd name="connsiteX10" fmla="*/ 6522450 w 6798749"/>
              <a:gd name="connsiteY10" fmla="*/ 1735690 h 3866905"/>
              <a:gd name="connsiteX11" fmla="*/ 6792416 w 6798749"/>
              <a:gd name="connsiteY11" fmla="*/ 1988239 h 3866905"/>
              <a:gd name="connsiteX12" fmla="*/ 6798749 w 6798749"/>
              <a:gd name="connsiteY12" fmla="*/ 3521451 h 3866905"/>
              <a:gd name="connsiteX13" fmla="*/ 6453295 w 6798749"/>
              <a:gd name="connsiteY13" fmla="*/ 3866905 h 3866905"/>
              <a:gd name="connsiteX14" fmla="*/ 345454 w 6798749"/>
              <a:gd name="connsiteY14" fmla="*/ 3866905 h 3866905"/>
              <a:gd name="connsiteX15" fmla="*/ 0 w 6798749"/>
              <a:gd name="connsiteY15" fmla="*/ 3521451 h 3866905"/>
              <a:gd name="connsiteX16" fmla="*/ 0 w 6798749"/>
              <a:gd name="connsiteY16" fmla="*/ 2023639 h 3866905"/>
              <a:gd name="connsiteX0" fmla="*/ 0 w 6798749"/>
              <a:gd name="connsiteY0" fmla="*/ 2023639 h 3866905"/>
              <a:gd name="connsiteX1" fmla="*/ 336746 w 6798749"/>
              <a:gd name="connsiteY1" fmla="*/ 1721729 h 3866905"/>
              <a:gd name="connsiteX2" fmla="*/ 2263960 w 6798749"/>
              <a:gd name="connsiteY2" fmla="*/ 1718273 h 3866905"/>
              <a:gd name="connsiteX3" fmla="*/ 2490382 w 6798749"/>
              <a:gd name="connsiteY3" fmla="*/ 1396056 h 3866905"/>
              <a:gd name="connsiteX4" fmla="*/ 2481674 w 6798749"/>
              <a:gd name="connsiteY4" fmla="*/ 246525 h 3866905"/>
              <a:gd name="connsiteX5" fmla="*/ 2699388 w 6798749"/>
              <a:gd name="connsiteY5" fmla="*/ 11393 h 3866905"/>
              <a:gd name="connsiteX6" fmla="*/ 3971352 w 6798749"/>
              <a:gd name="connsiteY6" fmla="*/ 14848 h 3866905"/>
              <a:gd name="connsiteX7" fmla="*/ 4264555 w 6798749"/>
              <a:gd name="connsiteY7" fmla="*/ 273216 h 3866905"/>
              <a:gd name="connsiteX8" fmla="*/ 4266930 w 6798749"/>
              <a:gd name="connsiteY8" fmla="*/ 1413473 h 3866905"/>
              <a:gd name="connsiteX9" fmla="*/ 4502061 w 6798749"/>
              <a:gd name="connsiteY9" fmla="*/ 1709565 h 3866905"/>
              <a:gd name="connsiteX10" fmla="*/ 6522450 w 6798749"/>
              <a:gd name="connsiteY10" fmla="*/ 1735690 h 3866905"/>
              <a:gd name="connsiteX11" fmla="*/ 6792416 w 6798749"/>
              <a:gd name="connsiteY11" fmla="*/ 1988239 h 3866905"/>
              <a:gd name="connsiteX12" fmla="*/ 6798749 w 6798749"/>
              <a:gd name="connsiteY12" fmla="*/ 3521451 h 3866905"/>
              <a:gd name="connsiteX13" fmla="*/ 6453295 w 6798749"/>
              <a:gd name="connsiteY13" fmla="*/ 3866905 h 3866905"/>
              <a:gd name="connsiteX14" fmla="*/ 345454 w 6798749"/>
              <a:gd name="connsiteY14" fmla="*/ 3866905 h 3866905"/>
              <a:gd name="connsiteX15" fmla="*/ 0 w 6798749"/>
              <a:gd name="connsiteY15" fmla="*/ 3521451 h 3866905"/>
              <a:gd name="connsiteX16" fmla="*/ 0 w 6798749"/>
              <a:gd name="connsiteY16" fmla="*/ 2023639 h 3866905"/>
              <a:gd name="connsiteX0" fmla="*/ 0 w 6798749"/>
              <a:gd name="connsiteY0" fmla="*/ 2029179 h 3872445"/>
              <a:gd name="connsiteX1" fmla="*/ 336746 w 6798749"/>
              <a:gd name="connsiteY1" fmla="*/ 1727269 h 3872445"/>
              <a:gd name="connsiteX2" fmla="*/ 2263960 w 6798749"/>
              <a:gd name="connsiteY2" fmla="*/ 1723813 h 3872445"/>
              <a:gd name="connsiteX3" fmla="*/ 2490382 w 6798749"/>
              <a:gd name="connsiteY3" fmla="*/ 1401596 h 3872445"/>
              <a:gd name="connsiteX4" fmla="*/ 2481674 w 6798749"/>
              <a:gd name="connsiteY4" fmla="*/ 252065 h 3872445"/>
              <a:gd name="connsiteX5" fmla="*/ 2760348 w 6798749"/>
              <a:gd name="connsiteY5" fmla="*/ 8224 h 3872445"/>
              <a:gd name="connsiteX6" fmla="*/ 3971352 w 6798749"/>
              <a:gd name="connsiteY6" fmla="*/ 20388 h 3872445"/>
              <a:gd name="connsiteX7" fmla="*/ 4264555 w 6798749"/>
              <a:gd name="connsiteY7" fmla="*/ 278756 h 3872445"/>
              <a:gd name="connsiteX8" fmla="*/ 4266930 w 6798749"/>
              <a:gd name="connsiteY8" fmla="*/ 1419013 h 3872445"/>
              <a:gd name="connsiteX9" fmla="*/ 4502061 w 6798749"/>
              <a:gd name="connsiteY9" fmla="*/ 1715105 h 3872445"/>
              <a:gd name="connsiteX10" fmla="*/ 6522450 w 6798749"/>
              <a:gd name="connsiteY10" fmla="*/ 1741230 h 3872445"/>
              <a:gd name="connsiteX11" fmla="*/ 6792416 w 6798749"/>
              <a:gd name="connsiteY11" fmla="*/ 1993779 h 3872445"/>
              <a:gd name="connsiteX12" fmla="*/ 6798749 w 6798749"/>
              <a:gd name="connsiteY12" fmla="*/ 3526991 h 3872445"/>
              <a:gd name="connsiteX13" fmla="*/ 6453295 w 6798749"/>
              <a:gd name="connsiteY13" fmla="*/ 3872445 h 3872445"/>
              <a:gd name="connsiteX14" fmla="*/ 345454 w 6798749"/>
              <a:gd name="connsiteY14" fmla="*/ 3872445 h 3872445"/>
              <a:gd name="connsiteX15" fmla="*/ 0 w 6798749"/>
              <a:gd name="connsiteY15" fmla="*/ 3526991 h 3872445"/>
              <a:gd name="connsiteX16" fmla="*/ 0 w 6798749"/>
              <a:gd name="connsiteY16" fmla="*/ 2029179 h 3872445"/>
              <a:gd name="connsiteX0" fmla="*/ 0 w 6798749"/>
              <a:gd name="connsiteY0" fmla="*/ 2029179 h 3872445"/>
              <a:gd name="connsiteX1" fmla="*/ 336746 w 6798749"/>
              <a:gd name="connsiteY1" fmla="*/ 1727269 h 3872445"/>
              <a:gd name="connsiteX2" fmla="*/ 2263960 w 6798749"/>
              <a:gd name="connsiteY2" fmla="*/ 1723813 h 3872445"/>
              <a:gd name="connsiteX3" fmla="*/ 2490382 w 6798749"/>
              <a:gd name="connsiteY3" fmla="*/ 1401596 h 3872445"/>
              <a:gd name="connsiteX4" fmla="*/ 2490382 w 6798749"/>
              <a:gd name="connsiteY4" fmla="*/ 304316 h 3872445"/>
              <a:gd name="connsiteX5" fmla="*/ 2760348 w 6798749"/>
              <a:gd name="connsiteY5" fmla="*/ 8224 h 3872445"/>
              <a:gd name="connsiteX6" fmla="*/ 3971352 w 6798749"/>
              <a:gd name="connsiteY6" fmla="*/ 20388 h 3872445"/>
              <a:gd name="connsiteX7" fmla="*/ 4264555 w 6798749"/>
              <a:gd name="connsiteY7" fmla="*/ 278756 h 3872445"/>
              <a:gd name="connsiteX8" fmla="*/ 4266930 w 6798749"/>
              <a:gd name="connsiteY8" fmla="*/ 1419013 h 3872445"/>
              <a:gd name="connsiteX9" fmla="*/ 4502061 w 6798749"/>
              <a:gd name="connsiteY9" fmla="*/ 1715105 h 3872445"/>
              <a:gd name="connsiteX10" fmla="*/ 6522450 w 6798749"/>
              <a:gd name="connsiteY10" fmla="*/ 1741230 h 3872445"/>
              <a:gd name="connsiteX11" fmla="*/ 6792416 w 6798749"/>
              <a:gd name="connsiteY11" fmla="*/ 1993779 h 3872445"/>
              <a:gd name="connsiteX12" fmla="*/ 6798749 w 6798749"/>
              <a:gd name="connsiteY12" fmla="*/ 3526991 h 3872445"/>
              <a:gd name="connsiteX13" fmla="*/ 6453295 w 6798749"/>
              <a:gd name="connsiteY13" fmla="*/ 3872445 h 3872445"/>
              <a:gd name="connsiteX14" fmla="*/ 345454 w 6798749"/>
              <a:gd name="connsiteY14" fmla="*/ 3872445 h 3872445"/>
              <a:gd name="connsiteX15" fmla="*/ 0 w 6798749"/>
              <a:gd name="connsiteY15" fmla="*/ 3526991 h 3872445"/>
              <a:gd name="connsiteX16" fmla="*/ 0 w 6798749"/>
              <a:gd name="connsiteY16" fmla="*/ 2029179 h 3872445"/>
              <a:gd name="connsiteX0" fmla="*/ 0 w 6798749"/>
              <a:gd name="connsiteY0" fmla="*/ 2017059 h 3860325"/>
              <a:gd name="connsiteX1" fmla="*/ 336746 w 6798749"/>
              <a:gd name="connsiteY1" fmla="*/ 1715149 h 3860325"/>
              <a:gd name="connsiteX2" fmla="*/ 2263960 w 6798749"/>
              <a:gd name="connsiteY2" fmla="*/ 1711693 h 3860325"/>
              <a:gd name="connsiteX3" fmla="*/ 2490382 w 6798749"/>
              <a:gd name="connsiteY3" fmla="*/ 1389476 h 3860325"/>
              <a:gd name="connsiteX4" fmla="*/ 2490382 w 6798749"/>
              <a:gd name="connsiteY4" fmla="*/ 292196 h 3860325"/>
              <a:gd name="connsiteX5" fmla="*/ 2760348 w 6798749"/>
              <a:gd name="connsiteY5" fmla="*/ 22229 h 3860325"/>
              <a:gd name="connsiteX6" fmla="*/ 3971352 w 6798749"/>
              <a:gd name="connsiteY6" fmla="*/ 8268 h 3860325"/>
              <a:gd name="connsiteX7" fmla="*/ 4264555 w 6798749"/>
              <a:gd name="connsiteY7" fmla="*/ 266636 h 3860325"/>
              <a:gd name="connsiteX8" fmla="*/ 4266930 w 6798749"/>
              <a:gd name="connsiteY8" fmla="*/ 1406893 h 3860325"/>
              <a:gd name="connsiteX9" fmla="*/ 4502061 w 6798749"/>
              <a:gd name="connsiteY9" fmla="*/ 1702985 h 3860325"/>
              <a:gd name="connsiteX10" fmla="*/ 6522450 w 6798749"/>
              <a:gd name="connsiteY10" fmla="*/ 1729110 h 3860325"/>
              <a:gd name="connsiteX11" fmla="*/ 6792416 w 6798749"/>
              <a:gd name="connsiteY11" fmla="*/ 1981659 h 3860325"/>
              <a:gd name="connsiteX12" fmla="*/ 6798749 w 6798749"/>
              <a:gd name="connsiteY12" fmla="*/ 3514871 h 3860325"/>
              <a:gd name="connsiteX13" fmla="*/ 6453295 w 6798749"/>
              <a:gd name="connsiteY13" fmla="*/ 3860325 h 3860325"/>
              <a:gd name="connsiteX14" fmla="*/ 345454 w 6798749"/>
              <a:gd name="connsiteY14" fmla="*/ 3860325 h 3860325"/>
              <a:gd name="connsiteX15" fmla="*/ 0 w 6798749"/>
              <a:gd name="connsiteY15" fmla="*/ 3514871 h 3860325"/>
              <a:gd name="connsiteX16" fmla="*/ 0 w 6798749"/>
              <a:gd name="connsiteY16" fmla="*/ 2017059 h 3860325"/>
              <a:gd name="connsiteX0" fmla="*/ 0 w 6798749"/>
              <a:gd name="connsiteY0" fmla="*/ 2029179 h 3872445"/>
              <a:gd name="connsiteX1" fmla="*/ 336746 w 6798749"/>
              <a:gd name="connsiteY1" fmla="*/ 1727269 h 3872445"/>
              <a:gd name="connsiteX2" fmla="*/ 2263960 w 6798749"/>
              <a:gd name="connsiteY2" fmla="*/ 1723813 h 3872445"/>
              <a:gd name="connsiteX3" fmla="*/ 2490382 w 6798749"/>
              <a:gd name="connsiteY3" fmla="*/ 1401596 h 3872445"/>
              <a:gd name="connsiteX4" fmla="*/ 2490382 w 6798749"/>
              <a:gd name="connsiteY4" fmla="*/ 304316 h 3872445"/>
              <a:gd name="connsiteX5" fmla="*/ 2760348 w 6798749"/>
              <a:gd name="connsiteY5" fmla="*/ 8224 h 3872445"/>
              <a:gd name="connsiteX6" fmla="*/ 3971352 w 6798749"/>
              <a:gd name="connsiteY6" fmla="*/ 20388 h 3872445"/>
              <a:gd name="connsiteX7" fmla="*/ 4264555 w 6798749"/>
              <a:gd name="connsiteY7" fmla="*/ 278756 h 3872445"/>
              <a:gd name="connsiteX8" fmla="*/ 4266930 w 6798749"/>
              <a:gd name="connsiteY8" fmla="*/ 1419013 h 3872445"/>
              <a:gd name="connsiteX9" fmla="*/ 4502061 w 6798749"/>
              <a:gd name="connsiteY9" fmla="*/ 1715105 h 3872445"/>
              <a:gd name="connsiteX10" fmla="*/ 6522450 w 6798749"/>
              <a:gd name="connsiteY10" fmla="*/ 1741230 h 3872445"/>
              <a:gd name="connsiteX11" fmla="*/ 6792416 w 6798749"/>
              <a:gd name="connsiteY11" fmla="*/ 1993779 h 3872445"/>
              <a:gd name="connsiteX12" fmla="*/ 6798749 w 6798749"/>
              <a:gd name="connsiteY12" fmla="*/ 3526991 h 3872445"/>
              <a:gd name="connsiteX13" fmla="*/ 6453295 w 6798749"/>
              <a:gd name="connsiteY13" fmla="*/ 3872445 h 3872445"/>
              <a:gd name="connsiteX14" fmla="*/ 345454 w 6798749"/>
              <a:gd name="connsiteY14" fmla="*/ 3872445 h 3872445"/>
              <a:gd name="connsiteX15" fmla="*/ 0 w 6798749"/>
              <a:gd name="connsiteY15" fmla="*/ 3526991 h 3872445"/>
              <a:gd name="connsiteX16" fmla="*/ 0 w 6798749"/>
              <a:gd name="connsiteY16" fmla="*/ 2029179 h 3872445"/>
              <a:gd name="connsiteX0" fmla="*/ 0 w 6798749"/>
              <a:gd name="connsiteY0" fmla="*/ 2017059 h 3860325"/>
              <a:gd name="connsiteX1" fmla="*/ 336746 w 6798749"/>
              <a:gd name="connsiteY1" fmla="*/ 1715149 h 3860325"/>
              <a:gd name="connsiteX2" fmla="*/ 2263960 w 6798749"/>
              <a:gd name="connsiteY2" fmla="*/ 1711693 h 3860325"/>
              <a:gd name="connsiteX3" fmla="*/ 2490382 w 6798749"/>
              <a:gd name="connsiteY3" fmla="*/ 1389476 h 3860325"/>
              <a:gd name="connsiteX4" fmla="*/ 2490382 w 6798749"/>
              <a:gd name="connsiteY4" fmla="*/ 292196 h 3860325"/>
              <a:gd name="connsiteX5" fmla="*/ 2769057 w 6798749"/>
              <a:gd name="connsiteY5" fmla="*/ 22229 h 3860325"/>
              <a:gd name="connsiteX6" fmla="*/ 3971352 w 6798749"/>
              <a:gd name="connsiteY6" fmla="*/ 8268 h 3860325"/>
              <a:gd name="connsiteX7" fmla="*/ 4264555 w 6798749"/>
              <a:gd name="connsiteY7" fmla="*/ 266636 h 3860325"/>
              <a:gd name="connsiteX8" fmla="*/ 4266930 w 6798749"/>
              <a:gd name="connsiteY8" fmla="*/ 1406893 h 3860325"/>
              <a:gd name="connsiteX9" fmla="*/ 4502061 w 6798749"/>
              <a:gd name="connsiteY9" fmla="*/ 1702985 h 3860325"/>
              <a:gd name="connsiteX10" fmla="*/ 6522450 w 6798749"/>
              <a:gd name="connsiteY10" fmla="*/ 1729110 h 3860325"/>
              <a:gd name="connsiteX11" fmla="*/ 6792416 w 6798749"/>
              <a:gd name="connsiteY11" fmla="*/ 1981659 h 3860325"/>
              <a:gd name="connsiteX12" fmla="*/ 6798749 w 6798749"/>
              <a:gd name="connsiteY12" fmla="*/ 3514871 h 3860325"/>
              <a:gd name="connsiteX13" fmla="*/ 6453295 w 6798749"/>
              <a:gd name="connsiteY13" fmla="*/ 3860325 h 3860325"/>
              <a:gd name="connsiteX14" fmla="*/ 345454 w 6798749"/>
              <a:gd name="connsiteY14" fmla="*/ 3860325 h 3860325"/>
              <a:gd name="connsiteX15" fmla="*/ 0 w 6798749"/>
              <a:gd name="connsiteY15" fmla="*/ 3514871 h 3860325"/>
              <a:gd name="connsiteX16" fmla="*/ 0 w 6798749"/>
              <a:gd name="connsiteY16" fmla="*/ 2017059 h 3860325"/>
              <a:gd name="connsiteX0" fmla="*/ 0 w 6798749"/>
              <a:gd name="connsiteY0" fmla="*/ 2029179 h 3872445"/>
              <a:gd name="connsiteX1" fmla="*/ 336746 w 6798749"/>
              <a:gd name="connsiteY1" fmla="*/ 1727269 h 3872445"/>
              <a:gd name="connsiteX2" fmla="*/ 2263960 w 6798749"/>
              <a:gd name="connsiteY2" fmla="*/ 1723813 h 3872445"/>
              <a:gd name="connsiteX3" fmla="*/ 2490382 w 6798749"/>
              <a:gd name="connsiteY3" fmla="*/ 1401596 h 3872445"/>
              <a:gd name="connsiteX4" fmla="*/ 2490382 w 6798749"/>
              <a:gd name="connsiteY4" fmla="*/ 304316 h 3872445"/>
              <a:gd name="connsiteX5" fmla="*/ 2751640 w 6798749"/>
              <a:gd name="connsiteY5" fmla="*/ 8224 h 3872445"/>
              <a:gd name="connsiteX6" fmla="*/ 3971352 w 6798749"/>
              <a:gd name="connsiteY6" fmla="*/ 20388 h 3872445"/>
              <a:gd name="connsiteX7" fmla="*/ 4264555 w 6798749"/>
              <a:gd name="connsiteY7" fmla="*/ 278756 h 3872445"/>
              <a:gd name="connsiteX8" fmla="*/ 4266930 w 6798749"/>
              <a:gd name="connsiteY8" fmla="*/ 1419013 h 3872445"/>
              <a:gd name="connsiteX9" fmla="*/ 4502061 w 6798749"/>
              <a:gd name="connsiteY9" fmla="*/ 1715105 h 3872445"/>
              <a:gd name="connsiteX10" fmla="*/ 6522450 w 6798749"/>
              <a:gd name="connsiteY10" fmla="*/ 1741230 h 3872445"/>
              <a:gd name="connsiteX11" fmla="*/ 6792416 w 6798749"/>
              <a:gd name="connsiteY11" fmla="*/ 1993779 h 3872445"/>
              <a:gd name="connsiteX12" fmla="*/ 6798749 w 6798749"/>
              <a:gd name="connsiteY12" fmla="*/ 3526991 h 3872445"/>
              <a:gd name="connsiteX13" fmla="*/ 6453295 w 6798749"/>
              <a:gd name="connsiteY13" fmla="*/ 3872445 h 3872445"/>
              <a:gd name="connsiteX14" fmla="*/ 345454 w 6798749"/>
              <a:gd name="connsiteY14" fmla="*/ 3872445 h 3872445"/>
              <a:gd name="connsiteX15" fmla="*/ 0 w 6798749"/>
              <a:gd name="connsiteY15" fmla="*/ 3526991 h 3872445"/>
              <a:gd name="connsiteX16" fmla="*/ 0 w 6798749"/>
              <a:gd name="connsiteY16" fmla="*/ 2029179 h 3872445"/>
              <a:gd name="connsiteX0" fmla="*/ 0 w 6798749"/>
              <a:gd name="connsiteY0" fmla="*/ 2029179 h 3872445"/>
              <a:gd name="connsiteX1" fmla="*/ 336746 w 6798749"/>
              <a:gd name="connsiteY1" fmla="*/ 1727269 h 3872445"/>
              <a:gd name="connsiteX2" fmla="*/ 2263960 w 6798749"/>
              <a:gd name="connsiteY2" fmla="*/ 1723813 h 3872445"/>
              <a:gd name="connsiteX3" fmla="*/ 2490382 w 6798749"/>
              <a:gd name="connsiteY3" fmla="*/ 1401596 h 3872445"/>
              <a:gd name="connsiteX4" fmla="*/ 2490382 w 6798749"/>
              <a:gd name="connsiteY4" fmla="*/ 304316 h 3872445"/>
              <a:gd name="connsiteX5" fmla="*/ 2751640 w 6798749"/>
              <a:gd name="connsiteY5" fmla="*/ 8224 h 3872445"/>
              <a:gd name="connsiteX6" fmla="*/ 3971352 w 6798749"/>
              <a:gd name="connsiteY6" fmla="*/ 20388 h 3872445"/>
              <a:gd name="connsiteX7" fmla="*/ 4264555 w 6798749"/>
              <a:gd name="connsiteY7" fmla="*/ 278756 h 3872445"/>
              <a:gd name="connsiteX8" fmla="*/ 4266930 w 6798749"/>
              <a:gd name="connsiteY8" fmla="*/ 1419013 h 3872445"/>
              <a:gd name="connsiteX9" fmla="*/ 4502061 w 6798749"/>
              <a:gd name="connsiteY9" fmla="*/ 1715105 h 3872445"/>
              <a:gd name="connsiteX10" fmla="*/ 6522450 w 6798749"/>
              <a:gd name="connsiteY10" fmla="*/ 1741230 h 3872445"/>
              <a:gd name="connsiteX11" fmla="*/ 6792416 w 6798749"/>
              <a:gd name="connsiteY11" fmla="*/ 1993779 h 3872445"/>
              <a:gd name="connsiteX12" fmla="*/ 6798749 w 6798749"/>
              <a:gd name="connsiteY12" fmla="*/ 3526991 h 3872445"/>
              <a:gd name="connsiteX13" fmla="*/ 6453295 w 6798749"/>
              <a:gd name="connsiteY13" fmla="*/ 3872445 h 3872445"/>
              <a:gd name="connsiteX14" fmla="*/ 345454 w 6798749"/>
              <a:gd name="connsiteY14" fmla="*/ 3872445 h 3872445"/>
              <a:gd name="connsiteX15" fmla="*/ 0 w 6798749"/>
              <a:gd name="connsiteY15" fmla="*/ 3526991 h 3872445"/>
              <a:gd name="connsiteX16" fmla="*/ 0 w 6798749"/>
              <a:gd name="connsiteY16" fmla="*/ 2029179 h 3872445"/>
              <a:gd name="connsiteX0" fmla="*/ 0 w 6798749"/>
              <a:gd name="connsiteY0" fmla="*/ 2029179 h 3872445"/>
              <a:gd name="connsiteX1" fmla="*/ 336746 w 6798749"/>
              <a:gd name="connsiteY1" fmla="*/ 1727269 h 3872445"/>
              <a:gd name="connsiteX2" fmla="*/ 2263960 w 6798749"/>
              <a:gd name="connsiteY2" fmla="*/ 1723813 h 3872445"/>
              <a:gd name="connsiteX3" fmla="*/ 2499091 w 6798749"/>
              <a:gd name="connsiteY3" fmla="*/ 1401596 h 3872445"/>
              <a:gd name="connsiteX4" fmla="*/ 2490382 w 6798749"/>
              <a:gd name="connsiteY4" fmla="*/ 304316 h 3872445"/>
              <a:gd name="connsiteX5" fmla="*/ 2751640 w 6798749"/>
              <a:gd name="connsiteY5" fmla="*/ 8224 h 3872445"/>
              <a:gd name="connsiteX6" fmla="*/ 3971352 w 6798749"/>
              <a:gd name="connsiteY6" fmla="*/ 20388 h 3872445"/>
              <a:gd name="connsiteX7" fmla="*/ 4264555 w 6798749"/>
              <a:gd name="connsiteY7" fmla="*/ 278756 h 3872445"/>
              <a:gd name="connsiteX8" fmla="*/ 4266930 w 6798749"/>
              <a:gd name="connsiteY8" fmla="*/ 1419013 h 3872445"/>
              <a:gd name="connsiteX9" fmla="*/ 4502061 w 6798749"/>
              <a:gd name="connsiteY9" fmla="*/ 1715105 h 3872445"/>
              <a:gd name="connsiteX10" fmla="*/ 6522450 w 6798749"/>
              <a:gd name="connsiteY10" fmla="*/ 1741230 h 3872445"/>
              <a:gd name="connsiteX11" fmla="*/ 6792416 w 6798749"/>
              <a:gd name="connsiteY11" fmla="*/ 1993779 h 3872445"/>
              <a:gd name="connsiteX12" fmla="*/ 6798749 w 6798749"/>
              <a:gd name="connsiteY12" fmla="*/ 3526991 h 3872445"/>
              <a:gd name="connsiteX13" fmla="*/ 6453295 w 6798749"/>
              <a:gd name="connsiteY13" fmla="*/ 3872445 h 3872445"/>
              <a:gd name="connsiteX14" fmla="*/ 345454 w 6798749"/>
              <a:gd name="connsiteY14" fmla="*/ 3872445 h 3872445"/>
              <a:gd name="connsiteX15" fmla="*/ 0 w 6798749"/>
              <a:gd name="connsiteY15" fmla="*/ 3526991 h 3872445"/>
              <a:gd name="connsiteX16" fmla="*/ 0 w 6798749"/>
              <a:gd name="connsiteY16" fmla="*/ 2029179 h 3872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798749" h="3872445">
                <a:moveTo>
                  <a:pt x="0" y="2029179"/>
                </a:moveTo>
                <a:cubicBezTo>
                  <a:pt x="8709" y="1725179"/>
                  <a:pt x="145957" y="1727269"/>
                  <a:pt x="336746" y="1727269"/>
                </a:cubicBezTo>
                <a:cubicBezTo>
                  <a:pt x="1063333" y="1702894"/>
                  <a:pt x="1580915" y="1713353"/>
                  <a:pt x="2263960" y="1723813"/>
                </a:cubicBezTo>
                <a:cubicBezTo>
                  <a:pt x="2499091" y="1700591"/>
                  <a:pt x="2525217" y="1468361"/>
                  <a:pt x="2499091" y="1401596"/>
                </a:cubicBezTo>
                <a:cubicBezTo>
                  <a:pt x="2490382" y="702007"/>
                  <a:pt x="2507799" y="1056156"/>
                  <a:pt x="2490382" y="304316"/>
                </a:cubicBezTo>
                <a:cubicBezTo>
                  <a:pt x="2478770" y="109824"/>
                  <a:pt x="2562954" y="-6290"/>
                  <a:pt x="2751640" y="8224"/>
                </a:cubicBezTo>
                <a:cubicBezTo>
                  <a:pt x="3367217" y="-8042"/>
                  <a:pt x="3538655" y="1819"/>
                  <a:pt x="3971352" y="20388"/>
                </a:cubicBezTo>
                <a:cubicBezTo>
                  <a:pt x="4162141" y="20388"/>
                  <a:pt x="4264555" y="87967"/>
                  <a:pt x="4264555" y="278756"/>
                </a:cubicBezTo>
                <a:cubicBezTo>
                  <a:pt x="4282764" y="908488"/>
                  <a:pt x="4257429" y="702195"/>
                  <a:pt x="4266930" y="1419013"/>
                </a:cubicBezTo>
                <a:cubicBezTo>
                  <a:pt x="4266929" y="1596088"/>
                  <a:pt x="4301764" y="1703493"/>
                  <a:pt x="4502061" y="1715105"/>
                </a:cubicBezTo>
                <a:lnTo>
                  <a:pt x="6522450" y="1741230"/>
                </a:lnTo>
                <a:cubicBezTo>
                  <a:pt x="6705330" y="1741230"/>
                  <a:pt x="6774998" y="1837024"/>
                  <a:pt x="6792416" y="1993779"/>
                </a:cubicBezTo>
                <a:lnTo>
                  <a:pt x="6798749" y="3526991"/>
                </a:lnTo>
                <a:cubicBezTo>
                  <a:pt x="6798749" y="3717780"/>
                  <a:pt x="6644084" y="3872445"/>
                  <a:pt x="6453295" y="3872445"/>
                </a:cubicBezTo>
                <a:lnTo>
                  <a:pt x="345454" y="3872445"/>
                </a:lnTo>
                <a:cubicBezTo>
                  <a:pt x="154665" y="3872445"/>
                  <a:pt x="0" y="3717780"/>
                  <a:pt x="0" y="3526991"/>
                </a:cubicBezTo>
                <a:lnTo>
                  <a:pt x="0" y="2029179"/>
                </a:lnTo>
                <a:close/>
              </a:path>
            </a:pathLst>
          </a:custGeom>
          <a:solidFill>
            <a:srgbClr val="1F1855">
              <a:alpha val="40000"/>
            </a:srgbClr>
          </a:solidFill>
          <a:ln w="38100">
            <a:solidFill>
              <a:srgbClr val="1F185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lowchart: Alternate Process 3">
            <a:hlinkClick r:id="rId2" action="ppaction://hlinksldjump"/>
          </p:cNvPr>
          <p:cNvSpPr/>
          <p:nvPr/>
        </p:nvSpPr>
        <p:spPr>
          <a:xfrm>
            <a:off x="5376000" y="774563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Jude </a:t>
            </a:r>
          </a:p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Smith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Director of Church Revitalisation</a:t>
            </a:r>
          </a:p>
        </p:txBody>
      </p:sp>
      <p:sp>
        <p:nvSpPr>
          <p:cNvPr id="16" name="Flowchart: Alternate Process 15"/>
          <p:cNvSpPr/>
          <p:nvPr/>
        </p:nvSpPr>
        <p:spPr>
          <a:xfrm>
            <a:off x="7030696" y="2798998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Lisa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McIntyre</a:t>
            </a:r>
            <a:endParaRPr lang="en-GB" sz="1600" b="1" dirty="0">
              <a:solidFill>
                <a:srgbClr val="1F1855"/>
              </a:solidFill>
            </a:endParaRP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Team Leader/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DAC </a:t>
            </a:r>
            <a:r>
              <a:rPr lang="en-GB" sz="1400" dirty="0">
                <a:solidFill>
                  <a:srgbClr val="B12729"/>
                </a:solidFill>
              </a:rPr>
              <a:t>Secretary</a:t>
            </a:r>
          </a:p>
        </p:txBody>
      </p:sp>
      <p:sp>
        <p:nvSpPr>
          <p:cNvPr id="18" name="Flowchart: Alternate Process 17"/>
          <p:cNvSpPr/>
          <p:nvPr/>
        </p:nvSpPr>
        <p:spPr>
          <a:xfrm>
            <a:off x="371349" y="2798998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Robin</a:t>
            </a:r>
          </a:p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Gamble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 smtClean="0">
                <a:solidFill>
                  <a:srgbClr val="B12729"/>
                </a:solidFill>
              </a:rPr>
              <a:t>The </a:t>
            </a:r>
            <a:r>
              <a:rPr lang="en-GB" sz="1400" dirty="0">
                <a:solidFill>
                  <a:srgbClr val="B12729"/>
                </a:solidFill>
              </a:rPr>
              <a:t>Bishops’ Advisor for Church Growth</a:t>
            </a:r>
          </a:p>
        </p:txBody>
      </p:sp>
      <p:cxnSp>
        <p:nvCxnSpPr>
          <p:cNvPr id="31" name="Elbow Connector 30"/>
          <p:cNvCxnSpPr>
            <a:stCxn id="4" idx="2"/>
            <a:endCxn id="18" idx="0"/>
          </p:cNvCxnSpPr>
          <p:nvPr/>
        </p:nvCxnSpPr>
        <p:spPr>
          <a:xfrm rot="5400000">
            <a:off x="3211458" y="-85545"/>
            <a:ext cx="764435" cy="5004651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owchart: Alternate Process 24"/>
          <p:cNvSpPr/>
          <p:nvPr/>
        </p:nvSpPr>
        <p:spPr>
          <a:xfrm>
            <a:off x="9642095" y="4823432"/>
            <a:ext cx="1440000" cy="135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Deborah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Thorley</a:t>
            </a:r>
            <a:endParaRPr lang="en-GB" sz="1600" b="1" dirty="0">
              <a:solidFill>
                <a:srgbClr val="1F1855"/>
              </a:solidFill>
            </a:endParaRPr>
          </a:p>
          <a:p>
            <a:pPr algn="ctr"/>
            <a:r>
              <a:rPr lang="en-GB" sz="1400" dirty="0">
                <a:solidFill>
                  <a:srgbClr val="B12729"/>
                </a:solidFill>
              </a:rPr>
              <a:t>Mission and Pastoral </a:t>
            </a:r>
            <a:r>
              <a:rPr lang="en-GB" sz="1400" dirty="0" smtClean="0">
                <a:solidFill>
                  <a:srgbClr val="B12729"/>
                </a:solidFill>
              </a:rPr>
              <a:t>Assistant </a:t>
            </a:r>
            <a:r>
              <a:rPr lang="en-GB" sz="1400" dirty="0">
                <a:solidFill>
                  <a:srgbClr val="B12729"/>
                </a:solidFill>
              </a:rPr>
              <a:t>(P/T)</a:t>
            </a:r>
          </a:p>
        </p:txBody>
      </p:sp>
      <p:sp>
        <p:nvSpPr>
          <p:cNvPr id="27" name="Flowchart: Alternate Process 26"/>
          <p:cNvSpPr/>
          <p:nvPr/>
        </p:nvSpPr>
        <p:spPr>
          <a:xfrm>
            <a:off x="7988228" y="4802724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Stephen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Craven</a:t>
            </a:r>
            <a:endParaRPr lang="en-GB" sz="1600" b="1" dirty="0">
              <a:solidFill>
                <a:srgbClr val="1F1855"/>
              </a:solidFill>
            </a:endParaRPr>
          </a:p>
          <a:p>
            <a:pPr algn="ctr"/>
            <a:r>
              <a:rPr lang="en-GB" sz="1400" dirty="0">
                <a:solidFill>
                  <a:srgbClr val="B12729"/>
                </a:solidFill>
              </a:rPr>
              <a:t>Church Buildings Support Officer</a:t>
            </a:r>
          </a:p>
        </p:txBody>
      </p:sp>
      <p:sp>
        <p:nvSpPr>
          <p:cNvPr id="30" name="Flowchart: Alternate Process 29"/>
          <p:cNvSpPr/>
          <p:nvPr/>
        </p:nvSpPr>
        <p:spPr>
          <a:xfrm>
            <a:off x="4441172" y="4824701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600" b="1" dirty="0">
              <a:solidFill>
                <a:srgbClr val="1F1855"/>
              </a:solidFill>
            </a:endParaRPr>
          </a:p>
          <a:p>
            <a:pPr algn="ctr"/>
            <a:r>
              <a:rPr lang="en-GB" sz="1400" dirty="0">
                <a:solidFill>
                  <a:srgbClr val="B12729"/>
                </a:solidFill>
              </a:rPr>
              <a:t>Mission and Pastoral </a:t>
            </a:r>
            <a:r>
              <a:rPr lang="en-GB" sz="1400" dirty="0" smtClean="0">
                <a:solidFill>
                  <a:srgbClr val="B12729"/>
                </a:solidFill>
              </a:rPr>
              <a:t>Secretary 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32" name="Flowchart: Alternate Process 31"/>
          <p:cNvSpPr/>
          <p:nvPr/>
        </p:nvSpPr>
        <p:spPr>
          <a:xfrm>
            <a:off x="3651972" y="2799000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Karin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Shaw</a:t>
            </a:r>
            <a:endParaRPr lang="en-GB" sz="1600" b="1" dirty="0">
              <a:solidFill>
                <a:srgbClr val="1F1855"/>
              </a:solidFill>
            </a:endParaRP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Fresh </a:t>
            </a:r>
            <a:r>
              <a:rPr lang="en-GB" sz="1400" dirty="0">
                <a:solidFill>
                  <a:srgbClr val="B12729"/>
                </a:solidFill>
              </a:rPr>
              <a:t>Expressions Enabler</a:t>
            </a:r>
          </a:p>
        </p:txBody>
      </p:sp>
      <p:cxnSp>
        <p:nvCxnSpPr>
          <p:cNvPr id="8" name="Elbow Connector 7"/>
          <p:cNvCxnSpPr>
            <a:stCxn id="16" idx="2"/>
            <a:endCxn id="30" idx="0"/>
          </p:cNvCxnSpPr>
          <p:nvPr/>
        </p:nvCxnSpPr>
        <p:spPr>
          <a:xfrm rot="5400000">
            <a:off x="6073083" y="3147087"/>
            <a:ext cx="765703" cy="2589524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6" idx="2"/>
            <a:endCxn id="25" idx="0"/>
          </p:cNvCxnSpPr>
          <p:nvPr/>
        </p:nvCxnSpPr>
        <p:spPr>
          <a:xfrm rot="16200000" flipH="1">
            <a:off x="8674178" y="3135515"/>
            <a:ext cx="764434" cy="2611399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4" idx="0"/>
          </p:cNvCxnSpPr>
          <p:nvPr/>
        </p:nvCxnSpPr>
        <p:spPr>
          <a:xfrm>
            <a:off x="6096000" y="-17417"/>
            <a:ext cx="0" cy="79198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70802" y="4823432"/>
            <a:ext cx="3979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kern="1400" dirty="0">
                <a:solidFill>
                  <a:srgbClr val="1F1855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Church </a:t>
            </a:r>
            <a:r>
              <a:rPr lang="en-GB" sz="3000" kern="1400" dirty="0" smtClean="0">
                <a:solidFill>
                  <a:srgbClr val="1F1855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Buildings and Pastoral Boundaries</a:t>
            </a:r>
            <a:endParaRPr lang="en-GB" sz="3000" dirty="0">
              <a:solidFill>
                <a:srgbClr val="1F1855"/>
              </a:solidFill>
            </a:endParaRPr>
          </a:p>
        </p:txBody>
      </p:sp>
      <p:cxnSp>
        <p:nvCxnSpPr>
          <p:cNvPr id="28" name="Elbow Connector 27"/>
          <p:cNvCxnSpPr>
            <a:stCxn id="4" idx="2"/>
            <a:endCxn id="32" idx="0"/>
          </p:cNvCxnSpPr>
          <p:nvPr/>
        </p:nvCxnSpPr>
        <p:spPr>
          <a:xfrm rot="5400000">
            <a:off x="4851768" y="1554767"/>
            <a:ext cx="764437" cy="1724028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16" idx="0"/>
            <a:endCxn id="4" idx="2"/>
          </p:cNvCxnSpPr>
          <p:nvPr/>
        </p:nvCxnSpPr>
        <p:spPr>
          <a:xfrm rot="16200000" flipV="1">
            <a:off x="6541131" y="1589433"/>
            <a:ext cx="764435" cy="165469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0651337" y="0"/>
            <a:ext cx="0" cy="79198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lowchart: Alternate Process 28">
            <a:hlinkClick r:id="rId2" action="ppaction://hlinksldjump"/>
          </p:cNvPr>
          <p:cNvSpPr/>
          <p:nvPr/>
        </p:nvSpPr>
        <p:spPr>
          <a:xfrm>
            <a:off x="9906227" y="791979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Ben Walker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 smtClean="0">
                <a:solidFill>
                  <a:srgbClr val="B12729"/>
                </a:solidFill>
              </a:rPr>
              <a:t>Strategic Programme Manager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20" name="Flowchart: Alternate Process 19"/>
          <p:cNvSpPr/>
          <p:nvPr/>
        </p:nvSpPr>
        <p:spPr>
          <a:xfrm>
            <a:off x="6214700" y="4823432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Rob Andrews</a:t>
            </a:r>
            <a:endParaRPr lang="en-GB" sz="1600" b="1" dirty="0">
              <a:solidFill>
                <a:srgbClr val="1F1855"/>
              </a:solidFill>
            </a:endParaRPr>
          </a:p>
          <a:p>
            <a:pPr algn="ctr"/>
            <a:r>
              <a:rPr lang="en-GB" sz="1400" dirty="0">
                <a:solidFill>
                  <a:srgbClr val="B12729"/>
                </a:solidFill>
              </a:rPr>
              <a:t>Mission and Pastoral </a:t>
            </a:r>
            <a:r>
              <a:rPr lang="en-GB" sz="1400" dirty="0" smtClean="0">
                <a:solidFill>
                  <a:srgbClr val="B12729"/>
                </a:solidFill>
              </a:rPr>
              <a:t>Secretary </a:t>
            </a:r>
            <a:endParaRPr lang="en-GB" sz="1400" dirty="0">
              <a:solidFill>
                <a:srgbClr val="B12729"/>
              </a:solidFill>
            </a:endParaRPr>
          </a:p>
        </p:txBody>
      </p:sp>
      <p:cxnSp>
        <p:nvCxnSpPr>
          <p:cNvPr id="22" name="Elbow Connector 21"/>
          <p:cNvCxnSpPr/>
          <p:nvPr/>
        </p:nvCxnSpPr>
        <p:spPr>
          <a:xfrm rot="16200000" flipH="1">
            <a:off x="6708511" y="4632323"/>
            <a:ext cx="382216" cy="1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/>
          <p:nvPr/>
        </p:nvCxnSpPr>
        <p:spPr>
          <a:xfrm rot="16200000" flipH="1">
            <a:off x="8575403" y="4622150"/>
            <a:ext cx="382216" cy="1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>
            <a:stCxn id="29" idx="2"/>
          </p:cNvCxnSpPr>
          <p:nvPr/>
        </p:nvCxnSpPr>
        <p:spPr>
          <a:xfrm>
            <a:off x="10626227" y="2051979"/>
            <a:ext cx="0" cy="25082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Flowchart: Alternate Process 32">
            <a:hlinkClick r:id="rId2" action="ppaction://hlinksldjump"/>
          </p:cNvPr>
          <p:cNvSpPr/>
          <p:nvPr/>
        </p:nvSpPr>
        <p:spPr>
          <a:xfrm>
            <a:off x="9956420" y="2302803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Amanda </a:t>
            </a:r>
            <a:r>
              <a:rPr lang="en-GB" sz="1600" b="1" dirty="0" err="1" smtClean="0">
                <a:solidFill>
                  <a:srgbClr val="1F1855"/>
                </a:solidFill>
              </a:rPr>
              <a:t>Pickavance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 smtClean="0">
                <a:solidFill>
                  <a:srgbClr val="B12729"/>
                </a:solidFill>
              </a:rPr>
              <a:t>Programme Support Worker</a:t>
            </a:r>
            <a:endParaRPr lang="en-GB" sz="1400" dirty="0">
              <a:solidFill>
                <a:srgbClr val="B127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8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108617" y="461914"/>
            <a:ext cx="1396611" cy="6396086"/>
          </a:xfrm>
          <a:custGeom>
            <a:avLst/>
            <a:gdLst>
              <a:gd name="connsiteX0" fmla="*/ 0 w 1400937"/>
              <a:gd name="connsiteY0" fmla="*/ 128984 h 6396086"/>
              <a:gd name="connsiteX1" fmla="*/ 128984 w 1400937"/>
              <a:gd name="connsiteY1" fmla="*/ 0 h 6396086"/>
              <a:gd name="connsiteX2" fmla="*/ 1271953 w 1400937"/>
              <a:gd name="connsiteY2" fmla="*/ 0 h 6396086"/>
              <a:gd name="connsiteX3" fmla="*/ 1400937 w 1400937"/>
              <a:gd name="connsiteY3" fmla="*/ 128984 h 6396086"/>
              <a:gd name="connsiteX4" fmla="*/ 1400937 w 1400937"/>
              <a:gd name="connsiteY4" fmla="*/ 6267102 h 6396086"/>
              <a:gd name="connsiteX5" fmla="*/ 1271953 w 1400937"/>
              <a:gd name="connsiteY5" fmla="*/ 6396086 h 6396086"/>
              <a:gd name="connsiteX6" fmla="*/ 128984 w 1400937"/>
              <a:gd name="connsiteY6" fmla="*/ 6396086 h 6396086"/>
              <a:gd name="connsiteX7" fmla="*/ 0 w 1400937"/>
              <a:gd name="connsiteY7" fmla="*/ 6267102 h 6396086"/>
              <a:gd name="connsiteX8" fmla="*/ 0 w 1400937"/>
              <a:gd name="connsiteY8" fmla="*/ 128984 h 6396086"/>
              <a:gd name="connsiteX0" fmla="*/ 0 w 1400937"/>
              <a:gd name="connsiteY0" fmla="*/ 128984 h 6396086"/>
              <a:gd name="connsiteX1" fmla="*/ 128984 w 1400937"/>
              <a:gd name="connsiteY1" fmla="*/ 0 h 6396086"/>
              <a:gd name="connsiteX2" fmla="*/ 963343 w 1400937"/>
              <a:gd name="connsiteY2" fmla="*/ 0 h 6396086"/>
              <a:gd name="connsiteX3" fmla="*/ 1400937 w 1400937"/>
              <a:gd name="connsiteY3" fmla="*/ 128984 h 6396086"/>
              <a:gd name="connsiteX4" fmla="*/ 1400937 w 1400937"/>
              <a:gd name="connsiteY4" fmla="*/ 6267102 h 6396086"/>
              <a:gd name="connsiteX5" fmla="*/ 1271953 w 1400937"/>
              <a:gd name="connsiteY5" fmla="*/ 6396086 h 6396086"/>
              <a:gd name="connsiteX6" fmla="*/ 128984 w 1400937"/>
              <a:gd name="connsiteY6" fmla="*/ 6396086 h 6396086"/>
              <a:gd name="connsiteX7" fmla="*/ 0 w 1400937"/>
              <a:gd name="connsiteY7" fmla="*/ 6267102 h 6396086"/>
              <a:gd name="connsiteX8" fmla="*/ 0 w 1400937"/>
              <a:gd name="connsiteY8" fmla="*/ 128984 h 6396086"/>
              <a:gd name="connsiteX0" fmla="*/ 0 w 1400937"/>
              <a:gd name="connsiteY0" fmla="*/ 128984 h 6396086"/>
              <a:gd name="connsiteX1" fmla="*/ 128984 w 1400937"/>
              <a:gd name="connsiteY1" fmla="*/ 0 h 6396086"/>
              <a:gd name="connsiteX2" fmla="*/ 963343 w 1400937"/>
              <a:gd name="connsiteY2" fmla="*/ 0 h 6396086"/>
              <a:gd name="connsiteX3" fmla="*/ 1069467 w 1400937"/>
              <a:gd name="connsiteY3" fmla="*/ 140414 h 6396086"/>
              <a:gd name="connsiteX4" fmla="*/ 1400937 w 1400937"/>
              <a:gd name="connsiteY4" fmla="*/ 6267102 h 6396086"/>
              <a:gd name="connsiteX5" fmla="*/ 1271953 w 1400937"/>
              <a:gd name="connsiteY5" fmla="*/ 6396086 h 6396086"/>
              <a:gd name="connsiteX6" fmla="*/ 128984 w 1400937"/>
              <a:gd name="connsiteY6" fmla="*/ 6396086 h 6396086"/>
              <a:gd name="connsiteX7" fmla="*/ 0 w 1400937"/>
              <a:gd name="connsiteY7" fmla="*/ 6267102 h 6396086"/>
              <a:gd name="connsiteX8" fmla="*/ 0 w 1400937"/>
              <a:gd name="connsiteY8" fmla="*/ 128984 h 6396086"/>
              <a:gd name="connsiteX0" fmla="*/ 0 w 1400937"/>
              <a:gd name="connsiteY0" fmla="*/ 128984 h 6396086"/>
              <a:gd name="connsiteX1" fmla="*/ 128984 w 1400937"/>
              <a:gd name="connsiteY1" fmla="*/ 0 h 6396086"/>
              <a:gd name="connsiteX2" fmla="*/ 963343 w 1400937"/>
              <a:gd name="connsiteY2" fmla="*/ 0 h 6396086"/>
              <a:gd name="connsiteX3" fmla="*/ 1069467 w 1400937"/>
              <a:gd name="connsiteY3" fmla="*/ 140414 h 6396086"/>
              <a:gd name="connsiteX4" fmla="*/ 1084163 w 1400937"/>
              <a:gd name="connsiteY4" fmla="*/ 1313546 h 6396086"/>
              <a:gd name="connsiteX5" fmla="*/ 1400937 w 1400937"/>
              <a:gd name="connsiteY5" fmla="*/ 6267102 h 6396086"/>
              <a:gd name="connsiteX6" fmla="*/ 1271953 w 1400937"/>
              <a:gd name="connsiteY6" fmla="*/ 6396086 h 6396086"/>
              <a:gd name="connsiteX7" fmla="*/ 128984 w 1400937"/>
              <a:gd name="connsiteY7" fmla="*/ 6396086 h 6396086"/>
              <a:gd name="connsiteX8" fmla="*/ 0 w 1400937"/>
              <a:gd name="connsiteY8" fmla="*/ 6267102 h 6396086"/>
              <a:gd name="connsiteX9" fmla="*/ 0 w 1400937"/>
              <a:gd name="connsiteY9" fmla="*/ 128984 h 6396086"/>
              <a:gd name="connsiteX0" fmla="*/ 0 w 1400937"/>
              <a:gd name="connsiteY0" fmla="*/ 128984 h 6396086"/>
              <a:gd name="connsiteX1" fmla="*/ 128984 w 1400937"/>
              <a:gd name="connsiteY1" fmla="*/ 0 h 6396086"/>
              <a:gd name="connsiteX2" fmla="*/ 963343 w 1400937"/>
              <a:gd name="connsiteY2" fmla="*/ 0 h 6396086"/>
              <a:gd name="connsiteX3" fmla="*/ 1069467 w 1400937"/>
              <a:gd name="connsiteY3" fmla="*/ 140414 h 6396086"/>
              <a:gd name="connsiteX4" fmla="*/ 1084163 w 1400937"/>
              <a:gd name="connsiteY4" fmla="*/ 1313546 h 6396086"/>
              <a:gd name="connsiteX5" fmla="*/ 1160363 w 1400937"/>
              <a:gd name="connsiteY5" fmla="*/ 1424036 h 6396086"/>
              <a:gd name="connsiteX6" fmla="*/ 1400937 w 1400937"/>
              <a:gd name="connsiteY6" fmla="*/ 6267102 h 6396086"/>
              <a:gd name="connsiteX7" fmla="*/ 1271953 w 1400937"/>
              <a:gd name="connsiteY7" fmla="*/ 6396086 h 6396086"/>
              <a:gd name="connsiteX8" fmla="*/ 128984 w 1400937"/>
              <a:gd name="connsiteY8" fmla="*/ 6396086 h 6396086"/>
              <a:gd name="connsiteX9" fmla="*/ 0 w 1400937"/>
              <a:gd name="connsiteY9" fmla="*/ 6267102 h 6396086"/>
              <a:gd name="connsiteX10" fmla="*/ 0 w 1400937"/>
              <a:gd name="connsiteY10" fmla="*/ 128984 h 6396086"/>
              <a:gd name="connsiteX0" fmla="*/ 0 w 1400937"/>
              <a:gd name="connsiteY0" fmla="*/ 128984 h 6396086"/>
              <a:gd name="connsiteX1" fmla="*/ 128984 w 1400937"/>
              <a:gd name="connsiteY1" fmla="*/ 0 h 6396086"/>
              <a:gd name="connsiteX2" fmla="*/ 963343 w 1400937"/>
              <a:gd name="connsiteY2" fmla="*/ 0 h 6396086"/>
              <a:gd name="connsiteX3" fmla="*/ 1069467 w 1400937"/>
              <a:gd name="connsiteY3" fmla="*/ 140414 h 6396086"/>
              <a:gd name="connsiteX4" fmla="*/ 1084163 w 1400937"/>
              <a:gd name="connsiteY4" fmla="*/ 1313546 h 6396086"/>
              <a:gd name="connsiteX5" fmla="*/ 1160363 w 1400937"/>
              <a:gd name="connsiteY5" fmla="*/ 1424036 h 6396086"/>
              <a:gd name="connsiteX6" fmla="*/ 1400937 w 1400937"/>
              <a:gd name="connsiteY6" fmla="*/ 6267102 h 6396086"/>
              <a:gd name="connsiteX7" fmla="*/ 1271953 w 1400937"/>
              <a:gd name="connsiteY7" fmla="*/ 6396086 h 6396086"/>
              <a:gd name="connsiteX8" fmla="*/ 128984 w 1400937"/>
              <a:gd name="connsiteY8" fmla="*/ 6396086 h 6396086"/>
              <a:gd name="connsiteX9" fmla="*/ 0 w 1400937"/>
              <a:gd name="connsiteY9" fmla="*/ 6267102 h 6396086"/>
              <a:gd name="connsiteX10" fmla="*/ 0 w 1400937"/>
              <a:gd name="connsiteY10" fmla="*/ 128984 h 6396086"/>
              <a:gd name="connsiteX0" fmla="*/ 0 w 1400937"/>
              <a:gd name="connsiteY0" fmla="*/ 128984 h 6396086"/>
              <a:gd name="connsiteX1" fmla="*/ 128984 w 1400937"/>
              <a:gd name="connsiteY1" fmla="*/ 0 h 6396086"/>
              <a:gd name="connsiteX2" fmla="*/ 963343 w 1400937"/>
              <a:gd name="connsiteY2" fmla="*/ 0 h 6396086"/>
              <a:gd name="connsiteX3" fmla="*/ 1069467 w 1400937"/>
              <a:gd name="connsiteY3" fmla="*/ 140414 h 6396086"/>
              <a:gd name="connsiteX4" fmla="*/ 1084163 w 1400937"/>
              <a:gd name="connsiteY4" fmla="*/ 1313546 h 6396086"/>
              <a:gd name="connsiteX5" fmla="*/ 1160363 w 1400937"/>
              <a:gd name="connsiteY5" fmla="*/ 1424036 h 6396086"/>
              <a:gd name="connsiteX6" fmla="*/ 1316573 w 1400937"/>
              <a:gd name="connsiteY6" fmla="*/ 1420226 h 6396086"/>
              <a:gd name="connsiteX7" fmla="*/ 1400937 w 1400937"/>
              <a:gd name="connsiteY7" fmla="*/ 6267102 h 6396086"/>
              <a:gd name="connsiteX8" fmla="*/ 1271953 w 1400937"/>
              <a:gd name="connsiteY8" fmla="*/ 6396086 h 6396086"/>
              <a:gd name="connsiteX9" fmla="*/ 128984 w 1400937"/>
              <a:gd name="connsiteY9" fmla="*/ 6396086 h 6396086"/>
              <a:gd name="connsiteX10" fmla="*/ 0 w 1400937"/>
              <a:gd name="connsiteY10" fmla="*/ 6267102 h 6396086"/>
              <a:gd name="connsiteX11" fmla="*/ 0 w 1400937"/>
              <a:gd name="connsiteY11" fmla="*/ 128984 h 6396086"/>
              <a:gd name="connsiteX0" fmla="*/ 0 w 1400937"/>
              <a:gd name="connsiteY0" fmla="*/ 128984 h 6396086"/>
              <a:gd name="connsiteX1" fmla="*/ 128984 w 1400937"/>
              <a:gd name="connsiteY1" fmla="*/ 0 h 6396086"/>
              <a:gd name="connsiteX2" fmla="*/ 963343 w 1400937"/>
              <a:gd name="connsiteY2" fmla="*/ 0 h 6396086"/>
              <a:gd name="connsiteX3" fmla="*/ 1069467 w 1400937"/>
              <a:gd name="connsiteY3" fmla="*/ 140414 h 6396086"/>
              <a:gd name="connsiteX4" fmla="*/ 1084163 w 1400937"/>
              <a:gd name="connsiteY4" fmla="*/ 1313546 h 6396086"/>
              <a:gd name="connsiteX5" fmla="*/ 1160363 w 1400937"/>
              <a:gd name="connsiteY5" fmla="*/ 1424036 h 6396086"/>
              <a:gd name="connsiteX6" fmla="*/ 1316573 w 1400937"/>
              <a:gd name="connsiteY6" fmla="*/ 1420226 h 6396086"/>
              <a:gd name="connsiteX7" fmla="*/ 1381343 w 1400937"/>
              <a:gd name="connsiteY7" fmla="*/ 1549766 h 6396086"/>
              <a:gd name="connsiteX8" fmla="*/ 1400937 w 1400937"/>
              <a:gd name="connsiteY8" fmla="*/ 6267102 h 6396086"/>
              <a:gd name="connsiteX9" fmla="*/ 1271953 w 1400937"/>
              <a:gd name="connsiteY9" fmla="*/ 6396086 h 6396086"/>
              <a:gd name="connsiteX10" fmla="*/ 128984 w 1400937"/>
              <a:gd name="connsiteY10" fmla="*/ 6396086 h 6396086"/>
              <a:gd name="connsiteX11" fmla="*/ 0 w 1400937"/>
              <a:gd name="connsiteY11" fmla="*/ 6267102 h 6396086"/>
              <a:gd name="connsiteX12" fmla="*/ 0 w 1400937"/>
              <a:gd name="connsiteY12" fmla="*/ 128984 h 6396086"/>
              <a:gd name="connsiteX0" fmla="*/ 0 w 1404520"/>
              <a:gd name="connsiteY0" fmla="*/ 128984 h 6396086"/>
              <a:gd name="connsiteX1" fmla="*/ 128984 w 1404520"/>
              <a:gd name="connsiteY1" fmla="*/ 0 h 6396086"/>
              <a:gd name="connsiteX2" fmla="*/ 963343 w 1404520"/>
              <a:gd name="connsiteY2" fmla="*/ 0 h 6396086"/>
              <a:gd name="connsiteX3" fmla="*/ 1069467 w 1404520"/>
              <a:gd name="connsiteY3" fmla="*/ 140414 h 6396086"/>
              <a:gd name="connsiteX4" fmla="*/ 1084163 w 1404520"/>
              <a:gd name="connsiteY4" fmla="*/ 1313546 h 6396086"/>
              <a:gd name="connsiteX5" fmla="*/ 1160363 w 1404520"/>
              <a:gd name="connsiteY5" fmla="*/ 1424036 h 6396086"/>
              <a:gd name="connsiteX6" fmla="*/ 1316573 w 1404520"/>
              <a:gd name="connsiteY6" fmla="*/ 1420226 h 6396086"/>
              <a:gd name="connsiteX7" fmla="*/ 1381343 w 1404520"/>
              <a:gd name="connsiteY7" fmla="*/ 1549766 h 6396086"/>
              <a:gd name="connsiteX8" fmla="*/ 1350863 w 1404520"/>
              <a:gd name="connsiteY8" fmla="*/ 2749916 h 6396086"/>
              <a:gd name="connsiteX9" fmla="*/ 1400937 w 1404520"/>
              <a:gd name="connsiteY9" fmla="*/ 6267102 h 6396086"/>
              <a:gd name="connsiteX10" fmla="*/ 1271953 w 1404520"/>
              <a:gd name="connsiteY10" fmla="*/ 6396086 h 6396086"/>
              <a:gd name="connsiteX11" fmla="*/ 128984 w 1404520"/>
              <a:gd name="connsiteY11" fmla="*/ 6396086 h 6396086"/>
              <a:gd name="connsiteX12" fmla="*/ 0 w 1404520"/>
              <a:gd name="connsiteY12" fmla="*/ 6267102 h 6396086"/>
              <a:gd name="connsiteX13" fmla="*/ 0 w 1404520"/>
              <a:gd name="connsiteY13" fmla="*/ 128984 h 6396086"/>
              <a:gd name="connsiteX0" fmla="*/ 0 w 1401699"/>
              <a:gd name="connsiteY0" fmla="*/ 128984 h 6396086"/>
              <a:gd name="connsiteX1" fmla="*/ 128984 w 1401699"/>
              <a:gd name="connsiteY1" fmla="*/ 0 h 6396086"/>
              <a:gd name="connsiteX2" fmla="*/ 963343 w 1401699"/>
              <a:gd name="connsiteY2" fmla="*/ 0 h 6396086"/>
              <a:gd name="connsiteX3" fmla="*/ 1069467 w 1401699"/>
              <a:gd name="connsiteY3" fmla="*/ 140414 h 6396086"/>
              <a:gd name="connsiteX4" fmla="*/ 1084163 w 1401699"/>
              <a:gd name="connsiteY4" fmla="*/ 1313546 h 6396086"/>
              <a:gd name="connsiteX5" fmla="*/ 1160363 w 1401699"/>
              <a:gd name="connsiteY5" fmla="*/ 1424036 h 6396086"/>
              <a:gd name="connsiteX6" fmla="*/ 1316573 w 1401699"/>
              <a:gd name="connsiteY6" fmla="*/ 1420226 h 6396086"/>
              <a:gd name="connsiteX7" fmla="*/ 1381343 w 1401699"/>
              <a:gd name="connsiteY7" fmla="*/ 1549766 h 6396086"/>
              <a:gd name="connsiteX8" fmla="*/ 1350863 w 1401699"/>
              <a:gd name="connsiteY8" fmla="*/ 2749916 h 6396086"/>
              <a:gd name="connsiteX9" fmla="*/ 1259422 w 1401699"/>
              <a:gd name="connsiteY9" fmla="*/ 2807066 h 6396086"/>
              <a:gd name="connsiteX10" fmla="*/ 1400937 w 1401699"/>
              <a:gd name="connsiteY10" fmla="*/ 6267102 h 6396086"/>
              <a:gd name="connsiteX11" fmla="*/ 1271953 w 1401699"/>
              <a:gd name="connsiteY11" fmla="*/ 6396086 h 6396086"/>
              <a:gd name="connsiteX12" fmla="*/ 128984 w 1401699"/>
              <a:gd name="connsiteY12" fmla="*/ 6396086 h 6396086"/>
              <a:gd name="connsiteX13" fmla="*/ 0 w 1401699"/>
              <a:gd name="connsiteY13" fmla="*/ 6267102 h 6396086"/>
              <a:gd name="connsiteX14" fmla="*/ 0 w 1401699"/>
              <a:gd name="connsiteY14" fmla="*/ 128984 h 6396086"/>
              <a:gd name="connsiteX0" fmla="*/ 0 w 1400937"/>
              <a:gd name="connsiteY0" fmla="*/ 128984 h 6396086"/>
              <a:gd name="connsiteX1" fmla="*/ 128984 w 1400937"/>
              <a:gd name="connsiteY1" fmla="*/ 0 h 6396086"/>
              <a:gd name="connsiteX2" fmla="*/ 963343 w 1400937"/>
              <a:gd name="connsiteY2" fmla="*/ 0 h 6396086"/>
              <a:gd name="connsiteX3" fmla="*/ 1069467 w 1400937"/>
              <a:gd name="connsiteY3" fmla="*/ 140414 h 6396086"/>
              <a:gd name="connsiteX4" fmla="*/ 1084163 w 1400937"/>
              <a:gd name="connsiteY4" fmla="*/ 1313546 h 6396086"/>
              <a:gd name="connsiteX5" fmla="*/ 1160363 w 1400937"/>
              <a:gd name="connsiteY5" fmla="*/ 1424036 h 6396086"/>
              <a:gd name="connsiteX6" fmla="*/ 1316573 w 1400937"/>
              <a:gd name="connsiteY6" fmla="*/ 1420226 h 6396086"/>
              <a:gd name="connsiteX7" fmla="*/ 1381343 w 1400937"/>
              <a:gd name="connsiteY7" fmla="*/ 1549766 h 6396086"/>
              <a:gd name="connsiteX8" fmla="*/ 1350863 w 1400937"/>
              <a:gd name="connsiteY8" fmla="*/ 2749916 h 6396086"/>
              <a:gd name="connsiteX9" fmla="*/ 1259422 w 1400937"/>
              <a:gd name="connsiteY9" fmla="*/ 2807066 h 6396086"/>
              <a:gd name="connsiteX10" fmla="*/ 893663 w 1400937"/>
              <a:gd name="connsiteY10" fmla="*/ 2837546 h 6396086"/>
              <a:gd name="connsiteX11" fmla="*/ 1400937 w 1400937"/>
              <a:gd name="connsiteY11" fmla="*/ 6267102 h 6396086"/>
              <a:gd name="connsiteX12" fmla="*/ 1271953 w 1400937"/>
              <a:gd name="connsiteY12" fmla="*/ 6396086 h 6396086"/>
              <a:gd name="connsiteX13" fmla="*/ 128984 w 1400937"/>
              <a:gd name="connsiteY13" fmla="*/ 6396086 h 6396086"/>
              <a:gd name="connsiteX14" fmla="*/ 0 w 1400937"/>
              <a:gd name="connsiteY14" fmla="*/ 6267102 h 6396086"/>
              <a:gd name="connsiteX15" fmla="*/ 0 w 1400937"/>
              <a:gd name="connsiteY15" fmla="*/ 128984 h 6396086"/>
              <a:gd name="connsiteX0" fmla="*/ 0 w 1400937"/>
              <a:gd name="connsiteY0" fmla="*/ 128984 h 6396086"/>
              <a:gd name="connsiteX1" fmla="*/ 128984 w 1400937"/>
              <a:gd name="connsiteY1" fmla="*/ 0 h 6396086"/>
              <a:gd name="connsiteX2" fmla="*/ 963343 w 1400937"/>
              <a:gd name="connsiteY2" fmla="*/ 0 h 6396086"/>
              <a:gd name="connsiteX3" fmla="*/ 1069467 w 1400937"/>
              <a:gd name="connsiteY3" fmla="*/ 140414 h 6396086"/>
              <a:gd name="connsiteX4" fmla="*/ 1084163 w 1400937"/>
              <a:gd name="connsiteY4" fmla="*/ 1313546 h 6396086"/>
              <a:gd name="connsiteX5" fmla="*/ 1160363 w 1400937"/>
              <a:gd name="connsiteY5" fmla="*/ 1424036 h 6396086"/>
              <a:gd name="connsiteX6" fmla="*/ 1316573 w 1400937"/>
              <a:gd name="connsiteY6" fmla="*/ 1420226 h 6396086"/>
              <a:gd name="connsiteX7" fmla="*/ 1381343 w 1400937"/>
              <a:gd name="connsiteY7" fmla="*/ 1549766 h 6396086"/>
              <a:gd name="connsiteX8" fmla="*/ 1350863 w 1400937"/>
              <a:gd name="connsiteY8" fmla="*/ 2749916 h 6396086"/>
              <a:gd name="connsiteX9" fmla="*/ 1259422 w 1400937"/>
              <a:gd name="connsiteY9" fmla="*/ 2807066 h 6396086"/>
              <a:gd name="connsiteX10" fmla="*/ 893663 w 1400937"/>
              <a:gd name="connsiteY10" fmla="*/ 2837546 h 6396086"/>
              <a:gd name="connsiteX11" fmla="*/ 844133 w 1400937"/>
              <a:gd name="connsiteY11" fmla="*/ 2974706 h 6396086"/>
              <a:gd name="connsiteX12" fmla="*/ 1400937 w 1400937"/>
              <a:gd name="connsiteY12" fmla="*/ 6267102 h 6396086"/>
              <a:gd name="connsiteX13" fmla="*/ 1271953 w 1400937"/>
              <a:gd name="connsiteY13" fmla="*/ 6396086 h 6396086"/>
              <a:gd name="connsiteX14" fmla="*/ 128984 w 1400937"/>
              <a:gd name="connsiteY14" fmla="*/ 6396086 h 6396086"/>
              <a:gd name="connsiteX15" fmla="*/ 0 w 1400937"/>
              <a:gd name="connsiteY15" fmla="*/ 6267102 h 6396086"/>
              <a:gd name="connsiteX16" fmla="*/ 0 w 1400937"/>
              <a:gd name="connsiteY16" fmla="*/ 128984 h 6396086"/>
              <a:gd name="connsiteX0" fmla="*/ 0 w 1400937"/>
              <a:gd name="connsiteY0" fmla="*/ 128984 h 6396086"/>
              <a:gd name="connsiteX1" fmla="*/ 128984 w 1400937"/>
              <a:gd name="connsiteY1" fmla="*/ 0 h 6396086"/>
              <a:gd name="connsiteX2" fmla="*/ 963343 w 1400937"/>
              <a:gd name="connsiteY2" fmla="*/ 0 h 6396086"/>
              <a:gd name="connsiteX3" fmla="*/ 1069467 w 1400937"/>
              <a:gd name="connsiteY3" fmla="*/ 140414 h 6396086"/>
              <a:gd name="connsiteX4" fmla="*/ 1084163 w 1400937"/>
              <a:gd name="connsiteY4" fmla="*/ 1313546 h 6396086"/>
              <a:gd name="connsiteX5" fmla="*/ 1160363 w 1400937"/>
              <a:gd name="connsiteY5" fmla="*/ 1424036 h 6396086"/>
              <a:gd name="connsiteX6" fmla="*/ 1316573 w 1400937"/>
              <a:gd name="connsiteY6" fmla="*/ 1420226 h 6396086"/>
              <a:gd name="connsiteX7" fmla="*/ 1381343 w 1400937"/>
              <a:gd name="connsiteY7" fmla="*/ 1549766 h 6396086"/>
              <a:gd name="connsiteX8" fmla="*/ 1350863 w 1400937"/>
              <a:gd name="connsiteY8" fmla="*/ 2749916 h 6396086"/>
              <a:gd name="connsiteX9" fmla="*/ 1259422 w 1400937"/>
              <a:gd name="connsiteY9" fmla="*/ 2807066 h 6396086"/>
              <a:gd name="connsiteX10" fmla="*/ 893663 w 1400937"/>
              <a:gd name="connsiteY10" fmla="*/ 2837546 h 6396086"/>
              <a:gd name="connsiteX11" fmla="*/ 901283 w 1400937"/>
              <a:gd name="connsiteY11" fmla="*/ 2993756 h 6396086"/>
              <a:gd name="connsiteX12" fmla="*/ 1400937 w 1400937"/>
              <a:gd name="connsiteY12" fmla="*/ 6267102 h 6396086"/>
              <a:gd name="connsiteX13" fmla="*/ 1271953 w 1400937"/>
              <a:gd name="connsiteY13" fmla="*/ 6396086 h 6396086"/>
              <a:gd name="connsiteX14" fmla="*/ 128984 w 1400937"/>
              <a:gd name="connsiteY14" fmla="*/ 6396086 h 6396086"/>
              <a:gd name="connsiteX15" fmla="*/ 0 w 1400937"/>
              <a:gd name="connsiteY15" fmla="*/ 6267102 h 6396086"/>
              <a:gd name="connsiteX16" fmla="*/ 0 w 1400937"/>
              <a:gd name="connsiteY16" fmla="*/ 128984 h 6396086"/>
              <a:gd name="connsiteX0" fmla="*/ 0 w 1400937"/>
              <a:gd name="connsiteY0" fmla="*/ 128984 h 6396086"/>
              <a:gd name="connsiteX1" fmla="*/ 128984 w 1400937"/>
              <a:gd name="connsiteY1" fmla="*/ 0 h 6396086"/>
              <a:gd name="connsiteX2" fmla="*/ 963343 w 1400937"/>
              <a:gd name="connsiteY2" fmla="*/ 0 h 6396086"/>
              <a:gd name="connsiteX3" fmla="*/ 1069467 w 1400937"/>
              <a:gd name="connsiteY3" fmla="*/ 140414 h 6396086"/>
              <a:gd name="connsiteX4" fmla="*/ 1084163 w 1400937"/>
              <a:gd name="connsiteY4" fmla="*/ 1313546 h 6396086"/>
              <a:gd name="connsiteX5" fmla="*/ 1160363 w 1400937"/>
              <a:gd name="connsiteY5" fmla="*/ 1424036 h 6396086"/>
              <a:gd name="connsiteX6" fmla="*/ 1316573 w 1400937"/>
              <a:gd name="connsiteY6" fmla="*/ 1420226 h 6396086"/>
              <a:gd name="connsiteX7" fmla="*/ 1381343 w 1400937"/>
              <a:gd name="connsiteY7" fmla="*/ 1549766 h 6396086"/>
              <a:gd name="connsiteX8" fmla="*/ 1350863 w 1400937"/>
              <a:gd name="connsiteY8" fmla="*/ 2749916 h 6396086"/>
              <a:gd name="connsiteX9" fmla="*/ 1259422 w 1400937"/>
              <a:gd name="connsiteY9" fmla="*/ 2807066 h 6396086"/>
              <a:gd name="connsiteX10" fmla="*/ 893663 w 1400937"/>
              <a:gd name="connsiteY10" fmla="*/ 2837546 h 6396086"/>
              <a:gd name="connsiteX11" fmla="*/ 901283 w 1400937"/>
              <a:gd name="connsiteY11" fmla="*/ 2993756 h 6396086"/>
              <a:gd name="connsiteX12" fmla="*/ 977483 w 1400937"/>
              <a:gd name="connsiteY12" fmla="*/ 4174856 h 6396086"/>
              <a:gd name="connsiteX13" fmla="*/ 1400937 w 1400937"/>
              <a:gd name="connsiteY13" fmla="*/ 6267102 h 6396086"/>
              <a:gd name="connsiteX14" fmla="*/ 1271953 w 1400937"/>
              <a:gd name="connsiteY14" fmla="*/ 6396086 h 6396086"/>
              <a:gd name="connsiteX15" fmla="*/ 128984 w 1400937"/>
              <a:gd name="connsiteY15" fmla="*/ 6396086 h 6396086"/>
              <a:gd name="connsiteX16" fmla="*/ 0 w 1400937"/>
              <a:gd name="connsiteY16" fmla="*/ 6267102 h 6396086"/>
              <a:gd name="connsiteX17" fmla="*/ 0 w 1400937"/>
              <a:gd name="connsiteY17" fmla="*/ 128984 h 6396086"/>
              <a:gd name="connsiteX0" fmla="*/ 0 w 1400937"/>
              <a:gd name="connsiteY0" fmla="*/ 128984 h 6396086"/>
              <a:gd name="connsiteX1" fmla="*/ 128984 w 1400937"/>
              <a:gd name="connsiteY1" fmla="*/ 0 h 6396086"/>
              <a:gd name="connsiteX2" fmla="*/ 963343 w 1400937"/>
              <a:gd name="connsiteY2" fmla="*/ 0 h 6396086"/>
              <a:gd name="connsiteX3" fmla="*/ 1069467 w 1400937"/>
              <a:gd name="connsiteY3" fmla="*/ 140414 h 6396086"/>
              <a:gd name="connsiteX4" fmla="*/ 1084163 w 1400937"/>
              <a:gd name="connsiteY4" fmla="*/ 1313546 h 6396086"/>
              <a:gd name="connsiteX5" fmla="*/ 1160363 w 1400937"/>
              <a:gd name="connsiteY5" fmla="*/ 1424036 h 6396086"/>
              <a:gd name="connsiteX6" fmla="*/ 1316573 w 1400937"/>
              <a:gd name="connsiteY6" fmla="*/ 1420226 h 6396086"/>
              <a:gd name="connsiteX7" fmla="*/ 1381343 w 1400937"/>
              <a:gd name="connsiteY7" fmla="*/ 1549766 h 6396086"/>
              <a:gd name="connsiteX8" fmla="*/ 1350863 w 1400937"/>
              <a:gd name="connsiteY8" fmla="*/ 2749916 h 6396086"/>
              <a:gd name="connsiteX9" fmla="*/ 1259422 w 1400937"/>
              <a:gd name="connsiteY9" fmla="*/ 2807066 h 6396086"/>
              <a:gd name="connsiteX10" fmla="*/ 893663 w 1400937"/>
              <a:gd name="connsiteY10" fmla="*/ 2837546 h 6396086"/>
              <a:gd name="connsiteX11" fmla="*/ 901283 w 1400937"/>
              <a:gd name="connsiteY11" fmla="*/ 2993756 h 6396086"/>
              <a:gd name="connsiteX12" fmla="*/ 977483 w 1400937"/>
              <a:gd name="connsiteY12" fmla="*/ 4174856 h 6396086"/>
              <a:gd name="connsiteX13" fmla="*/ 1046063 w 1400937"/>
              <a:gd name="connsiteY13" fmla="*/ 4304396 h 6396086"/>
              <a:gd name="connsiteX14" fmla="*/ 1400937 w 1400937"/>
              <a:gd name="connsiteY14" fmla="*/ 6267102 h 6396086"/>
              <a:gd name="connsiteX15" fmla="*/ 1271953 w 1400937"/>
              <a:gd name="connsiteY15" fmla="*/ 6396086 h 6396086"/>
              <a:gd name="connsiteX16" fmla="*/ 128984 w 1400937"/>
              <a:gd name="connsiteY16" fmla="*/ 6396086 h 6396086"/>
              <a:gd name="connsiteX17" fmla="*/ 0 w 1400937"/>
              <a:gd name="connsiteY17" fmla="*/ 6267102 h 6396086"/>
              <a:gd name="connsiteX18" fmla="*/ 0 w 1400937"/>
              <a:gd name="connsiteY18" fmla="*/ 128984 h 6396086"/>
              <a:gd name="connsiteX0" fmla="*/ 0 w 1400937"/>
              <a:gd name="connsiteY0" fmla="*/ 128984 h 6396086"/>
              <a:gd name="connsiteX1" fmla="*/ 128984 w 1400937"/>
              <a:gd name="connsiteY1" fmla="*/ 0 h 6396086"/>
              <a:gd name="connsiteX2" fmla="*/ 963343 w 1400937"/>
              <a:gd name="connsiteY2" fmla="*/ 0 h 6396086"/>
              <a:gd name="connsiteX3" fmla="*/ 1069467 w 1400937"/>
              <a:gd name="connsiteY3" fmla="*/ 140414 h 6396086"/>
              <a:gd name="connsiteX4" fmla="*/ 1084163 w 1400937"/>
              <a:gd name="connsiteY4" fmla="*/ 1313546 h 6396086"/>
              <a:gd name="connsiteX5" fmla="*/ 1160363 w 1400937"/>
              <a:gd name="connsiteY5" fmla="*/ 1424036 h 6396086"/>
              <a:gd name="connsiteX6" fmla="*/ 1316573 w 1400937"/>
              <a:gd name="connsiteY6" fmla="*/ 1420226 h 6396086"/>
              <a:gd name="connsiteX7" fmla="*/ 1381343 w 1400937"/>
              <a:gd name="connsiteY7" fmla="*/ 1549766 h 6396086"/>
              <a:gd name="connsiteX8" fmla="*/ 1350863 w 1400937"/>
              <a:gd name="connsiteY8" fmla="*/ 2749916 h 6396086"/>
              <a:gd name="connsiteX9" fmla="*/ 1259422 w 1400937"/>
              <a:gd name="connsiteY9" fmla="*/ 2807066 h 6396086"/>
              <a:gd name="connsiteX10" fmla="*/ 893663 w 1400937"/>
              <a:gd name="connsiteY10" fmla="*/ 2837546 h 6396086"/>
              <a:gd name="connsiteX11" fmla="*/ 901283 w 1400937"/>
              <a:gd name="connsiteY11" fmla="*/ 2993756 h 6396086"/>
              <a:gd name="connsiteX12" fmla="*/ 977483 w 1400937"/>
              <a:gd name="connsiteY12" fmla="*/ 4174856 h 6396086"/>
              <a:gd name="connsiteX13" fmla="*/ 1046063 w 1400937"/>
              <a:gd name="connsiteY13" fmla="*/ 4304396 h 6396086"/>
              <a:gd name="connsiteX14" fmla="*/ 1293713 w 1400937"/>
              <a:gd name="connsiteY14" fmla="*/ 4285346 h 6396086"/>
              <a:gd name="connsiteX15" fmla="*/ 1400937 w 1400937"/>
              <a:gd name="connsiteY15" fmla="*/ 6267102 h 6396086"/>
              <a:gd name="connsiteX16" fmla="*/ 1271953 w 1400937"/>
              <a:gd name="connsiteY16" fmla="*/ 6396086 h 6396086"/>
              <a:gd name="connsiteX17" fmla="*/ 128984 w 1400937"/>
              <a:gd name="connsiteY17" fmla="*/ 6396086 h 6396086"/>
              <a:gd name="connsiteX18" fmla="*/ 0 w 1400937"/>
              <a:gd name="connsiteY18" fmla="*/ 6267102 h 6396086"/>
              <a:gd name="connsiteX19" fmla="*/ 0 w 1400937"/>
              <a:gd name="connsiteY19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63343 w 1401664"/>
              <a:gd name="connsiteY2" fmla="*/ 0 h 6396086"/>
              <a:gd name="connsiteX3" fmla="*/ 1069467 w 1401664"/>
              <a:gd name="connsiteY3" fmla="*/ 140414 h 6396086"/>
              <a:gd name="connsiteX4" fmla="*/ 1084163 w 1401664"/>
              <a:gd name="connsiteY4" fmla="*/ 1313546 h 6396086"/>
              <a:gd name="connsiteX5" fmla="*/ 1160363 w 1401664"/>
              <a:gd name="connsiteY5" fmla="*/ 1424036 h 6396086"/>
              <a:gd name="connsiteX6" fmla="*/ 1316573 w 1401664"/>
              <a:gd name="connsiteY6" fmla="*/ 1420226 h 6396086"/>
              <a:gd name="connsiteX7" fmla="*/ 1381343 w 1401664"/>
              <a:gd name="connsiteY7" fmla="*/ 1549766 h 6396086"/>
              <a:gd name="connsiteX8" fmla="*/ 1350863 w 1401664"/>
              <a:gd name="connsiteY8" fmla="*/ 2749916 h 6396086"/>
              <a:gd name="connsiteX9" fmla="*/ 1259422 w 1401664"/>
              <a:gd name="connsiteY9" fmla="*/ 2807066 h 6396086"/>
              <a:gd name="connsiteX10" fmla="*/ 893663 w 1401664"/>
              <a:gd name="connsiteY10" fmla="*/ 283754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69467 w 1401664"/>
              <a:gd name="connsiteY3" fmla="*/ 140414 h 6396086"/>
              <a:gd name="connsiteX4" fmla="*/ 1084163 w 1401664"/>
              <a:gd name="connsiteY4" fmla="*/ 1313546 h 6396086"/>
              <a:gd name="connsiteX5" fmla="*/ 1160363 w 1401664"/>
              <a:gd name="connsiteY5" fmla="*/ 1424036 h 6396086"/>
              <a:gd name="connsiteX6" fmla="*/ 1316573 w 1401664"/>
              <a:gd name="connsiteY6" fmla="*/ 1420226 h 6396086"/>
              <a:gd name="connsiteX7" fmla="*/ 1381343 w 1401664"/>
              <a:gd name="connsiteY7" fmla="*/ 1549766 h 6396086"/>
              <a:gd name="connsiteX8" fmla="*/ 1350863 w 1401664"/>
              <a:gd name="connsiteY8" fmla="*/ 2749916 h 6396086"/>
              <a:gd name="connsiteX9" fmla="*/ 1259422 w 1401664"/>
              <a:gd name="connsiteY9" fmla="*/ 2807066 h 6396086"/>
              <a:gd name="connsiteX10" fmla="*/ 893663 w 1401664"/>
              <a:gd name="connsiteY10" fmla="*/ 283754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84163 w 1401664"/>
              <a:gd name="connsiteY4" fmla="*/ 1313546 h 6396086"/>
              <a:gd name="connsiteX5" fmla="*/ 1160363 w 1401664"/>
              <a:gd name="connsiteY5" fmla="*/ 1424036 h 6396086"/>
              <a:gd name="connsiteX6" fmla="*/ 1316573 w 1401664"/>
              <a:gd name="connsiteY6" fmla="*/ 1420226 h 6396086"/>
              <a:gd name="connsiteX7" fmla="*/ 1381343 w 1401664"/>
              <a:gd name="connsiteY7" fmla="*/ 1549766 h 6396086"/>
              <a:gd name="connsiteX8" fmla="*/ 1350863 w 1401664"/>
              <a:gd name="connsiteY8" fmla="*/ 2749916 h 6396086"/>
              <a:gd name="connsiteX9" fmla="*/ 1259422 w 1401664"/>
              <a:gd name="connsiteY9" fmla="*/ 2807066 h 6396086"/>
              <a:gd name="connsiteX10" fmla="*/ 893663 w 1401664"/>
              <a:gd name="connsiteY10" fmla="*/ 283754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15583 w 1401664"/>
              <a:gd name="connsiteY4" fmla="*/ 1313546 h 6396086"/>
              <a:gd name="connsiteX5" fmla="*/ 1160363 w 1401664"/>
              <a:gd name="connsiteY5" fmla="*/ 1424036 h 6396086"/>
              <a:gd name="connsiteX6" fmla="*/ 1316573 w 1401664"/>
              <a:gd name="connsiteY6" fmla="*/ 1420226 h 6396086"/>
              <a:gd name="connsiteX7" fmla="*/ 1381343 w 1401664"/>
              <a:gd name="connsiteY7" fmla="*/ 1549766 h 6396086"/>
              <a:gd name="connsiteX8" fmla="*/ 1350863 w 1401664"/>
              <a:gd name="connsiteY8" fmla="*/ 2749916 h 6396086"/>
              <a:gd name="connsiteX9" fmla="*/ 1259422 w 1401664"/>
              <a:gd name="connsiteY9" fmla="*/ 2807066 h 6396086"/>
              <a:gd name="connsiteX10" fmla="*/ 893663 w 1401664"/>
              <a:gd name="connsiteY10" fmla="*/ 283754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15583 w 1401664"/>
              <a:gd name="connsiteY4" fmla="*/ 1313546 h 6396086"/>
              <a:gd name="connsiteX5" fmla="*/ 1160363 w 1401664"/>
              <a:gd name="connsiteY5" fmla="*/ 1424036 h 6396086"/>
              <a:gd name="connsiteX6" fmla="*/ 1316573 w 1401664"/>
              <a:gd name="connsiteY6" fmla="*/ 1420226 h 6396086"/>
              <a:gd name="connsiteX7" fmla="*/ 1381343 w 1401664"/>
              <a:gd name="connsiteY7" fmla="*/ 1549766 h 6396086"/>
              <a:gd name="connsiteX8" fmla="*/ 1350863 w 1401664"/>
              <a:gd name="connsiteY8" fmla="*/ 2749916 h 6396086"/>
              <a:gd name="connsiteX9" fmla="*/ 1259422 w 1401664"/>
              <a:gd name="connsiteY9" fmla="*/ 2807066 h 6396086"/>
              <a:gd name="connsiteX10" fmla="*/ 893663 w 1401664"/>
              <a:gd name="connsiteY10" fmla="*/ 283754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19393 w 1401664"/>
              <a:gd name="connsiteY4" fmla="*/ 1313546 h 6396086"/>
              <a:gd name="connsiteX5" fmla="*/ 1160363 w 1401664"/>
              <a:gd name="connsiteY5" fmla="*/ 1424036 h 6396086"/>
              <a:gd name="connsiteX6" fmla="*/ 1316573 w 1401664"/>
              <a:gd name="connsiteY6" fmla="*/ 1420226 h 6396086"/>
              <a:gd name="connsiteX7" fmla="*/ 1381343 w 1401664"/>
              <a:gd name="connsiteY7" fmla="*/ 1549766 h 6396086"/>
              <a:gd name="connsiteX8" fmla="*/ 1350863 w 1401664"/>
              <a:gd name="connsiteY8" fmla="*/ 2749916 h 6396086"/>
              <a:gd name="connsiteX9" fmla="*/ 1259422 w 1401664"/>
              <a:gd name="connsiteY9" fmla="*/ 2807066 h 6396086"/>
              <a:gd name="connsiteX10" fmla="*/ 893663 w 1401664"/>
              <a:gd name="connsiteY10" fmla="*/ 283754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19393 w 1401664"/>
              <a:gd name="connsiteY4" fmla="*/ 1313546 h 6396086"/>
              <a:gd name="connsiteX5" fmla="*/ 1118453 w 1401664"/>
              <a:gd name="connsiteY5" fmla="*/ 1424036 h 6396086"/>
              <a:gd name="connsiteX6" fmla="*/ 1316573 w 1401664"/>
              <a:gd name="connsiteY6" fmla="*/ 1420226 h 6396086"/>
              <a:gd name="connsiteX7" fmla="*/ 1381343 w 1401664"/>
              <a:gd name="connsiteY7" fmla="*/ 1549766 h 6396086"/>
              <a:gd name="connsiteX8" fmla="*/ 1350863 w 1401664"/>
              <a:gd name="connsiteY8" fmla="*/ 2749916 h 6396086"/>
              <a:gd name="connsiteX9" fmla="*/ 1259422 w 1401664"/>
              <a:gd name="connsiteY9" fmla="*/ 2807066 h 6396086"/>
              <a:gd name="connsiteX10" fmla="*/ 893663 w 1401664"/>
              <a:gd name="connsiteY10" fmla="*/ 283754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19393 w 1401664"/>
              <a:gd name="connsiteY4" fmla="*/ 1313546 h 6396086"/>
              <a:gd name="connsiteX5" fmla="*/ 1118453 w 1401664"/>
              <a:gd name="connsiteY5" fmla="*/ 1424036 h 6396086"/>
              <a:gd name="connsiteX6" fmla="*/ 1316573 w 1401664"/>
              <a:gd name="connsiteY6" fmla="*/ 1420226 h 6396086"/>
              <a:gd name="connsiteX7" fmla="*/ 1381343 w 1401664"/>
              <a:gd name="connsiteY7" fmla="*/ 1549766 h 6396086"/>
              <a:gd name="connsiteX8" fmla="*/ 1350863 w 1401664"/>
              <a:gd name="connsiteY8" fmla="*/ 2749916 h 6396086"/>
              <a:gd name="connsiteX9" fmla="*/ 1259422 w 1401664"/>
              <a:gd name="connsiteY9" fmla="*/ 2807066 h 6396086"/>
              <a:gd name="connsiteX10" fmla="*/ 893663 w 1401664"/>
              <a:gd name="connsiteY10" fmla="*/ 283754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18453 w 1401664"/>
              <a:gd name="connsiteY5" fmla="*/ 1424036 h 6396086"/>
              <a:gd name="connsiteX6" fmla="*/ 1316573 w 1401664"/>
              <a:gd name="connsiteY6" fmla="*/ 1420226 h 6396086"/>
              <a:gd name="connsiteX7" fmla="*/ 1381343 w 1401664"/>
              <a:gd name="connsiteY7" fmla="*/ 1549766 h 6396086"/>
              <a:gd name="connsiteX8" fmla="*/ 1350863 w 1401664"/>
              <a:gd name="connsiteY8" fmla="*/ 2749916 h 6396086"/>
              <a:gd name="connsiteX9" fmla="*/ 1259422 w 1401664"/>
              <a:gd name="connsiteY9" fmla="*/ 2807066 h 6396086"/>
              <a:gd name="connsiteX10" fmla="*/ 893663 w 1401664"/>
              <a:gd name="connsiteY10" fmla="*/ 283754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316573 w 1401664"/>
              <a:gd name="connsiteY6" fmla="*/ 1420226 h 6396086"/>
              <a:gd name="connsiteX7" fmla="*/ 1381343 w 1401664"/>
              <a:gd name="connsiteY7" fmla="*/ 1549766 h 6396086"/>
              <a:gd name="connsiteX8" fmla="*/ 1350863 w 1401664"/>
              <a:gd name="connsiteY8" fmla="*/ 2749916 h 6396086"/>
              <a:gd name="connsiteX9" fmla="*/ 1259422 w 1401664"/>
              <a:gd name="connsiteY9" fmla="*/ 2807066 h 6396086"/>
              <a:gd name="connsiteX10" fmla="*/ 893663 w 1401664"/>
              <a:gd name="connsiteY10" fmla="*/ 283754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316573 w 1401664"/>
              <a:gd name="connsiteY6" fmla="*/ 1420226 h 6396086"/>
              <a:gd name="connsiteX7" fmla="*/ 1381343 w 1401664"/>
              <a:gd name="connsiteY7" fmla="*/ 1549766 h 6396086"/>
              <a:gd name="connsiteX8" fmla="*/ 1350863 w 1401664"/>
              <a:gd name="connsiteY8" fmla="*/ 2749916 h 6396086"/>
              <a:gd name="connsiteX9" fmla="*/ 1259422 w 1401664"/>
              <a:gd name="connsiteY9" fmla="*/ 2807066 h 6396086"/>
              <a:gd name="connsiteX10" fmla="*/ 893663 w 1401664"/>
              <a:gd name="connsiteY10" fmla="*/ 283754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316573 w 1401664"/>
              <a:gd name="connsiteY6" fmla="*/ 1420226 h 6396086"/>
              <a:gd name="connsiteX7" fmla="*/ 1381343 w 1401664"/>
              <a:gd name="connsiteY7" fmla="*/ 1549766 h 6396086"/>
              <a:gd name="connsiteX8" fmla="*/ 1350863 w 1401664"/>
              <a:gd name="connsiteY8" fmla="*/ 2749916 h 6396086"/>
              <a:gd name="connsiteX9" fmla="*/ 1259422 w 1401664"/>
              <a:gd name="connsiteY9" fmla="*/ 2807066 h 6396086"/>
              <a:gd name="connsiteX10" fmla="*/ 893663 w 1401664"/>
              <a:gd name="connsiteY10" fmla="*/ 283754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50863 w 1401664"/>
              <a:gd name="connsiteY8" fmla="*/ 2749916 h 6396086"/>
              <a:gd name="connsiteX9" fmla="*/ 1259422 w 1401664"/>
              <a:gd name="connsiteY9" fmla="*/ 2807066 h 6396086"/>
              <a:gd name="connsiteX10" fmla="*/ 893663 w 1401664"/>
              <a:gd name="connsiteY10" fmla="*/ 283754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893663 w 1401664"/>
              <a:gd name="connsiteY10" fmla="*/ 283754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893663 w 1401664"/>
              <a:gd name="connsiteY10" fmla="*/ 283754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893663 w 1401664"/>
              <a:gd name="connsiteY10" fmla="*/ 283754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893663 w 1401664"/>
              <a:gd name="connsiteY10" fmla="*/ 283754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893663 w 1401664"/>
              <a:gd name="connsiteY10" fmla="*/ 283754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908903 w 1401664"/>
              <a:gd name="connsiteY10" fmla="*/ 282230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908903 w 1401664"/>
              <a:gd name="connsiteY10" fmla="*/ 282230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908903 w 1401664"/>
              <a:gd name="connsiteY10" fmla="*/ 282230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908903 w 1401664"/>
              <a:gd name="connsiteY10" fmla="*/ 282230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977483 w 1401664"/>
              <a:gd name="connsiteY10" fmla="*/ 2814686 h 6396086"/>
              <a:gd name="connsiteX11" fmla="*/ 901283 w 1401664"/>
              <a:gd name="connsiteY11" fmla="*/ 299375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977483 w 1401664"/>
              <a:gd name="connsiteY10" fmla="*/ 2814686 h 6396086"/>
              <a:gd name="connsiteX11" fmla="*/ 916523 w 1401664"/>
              <a:gd name="connsiteY11" fmla="*/ 294041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977483 w 1401664"/>
              <a:gd name="connsiteY10" fmla="*/ 2814686 h 6396086"/>
              <a:gd name="connsiteX11" fmla="*/ 943193 w 1401664"/>
              <a:gd name="connsiteY11" fmla="*/ 293660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1015583 w 1401664"/>
              <a:gd name="connsiteY10" fmla="*/ 2807066 h 6396086"/>
              <a:gd name="connsiteX11" fmla="*/ 943193 w 1401664"/>
              <a:gd name="connsiteY11" fmla="*/ 293660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1015583 w 1401664"/>
              <a:gd name="connsiteY10" fmla="*/ 2807066 h 6396086"/>
              <a:gd name="connsiteX11" fmla="*/ 943193 w 1401664"/>
              <a:gd name="connsiteY11" fmla="*/ 293660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1015583 w 1401664"/>
              <a:gd name="connsiteY10" fmla="*/ 2807066 h 6396086"/>
              <a:gd name="connsiteX11" fmla="*/ 943193 w 1401664"/>
              <a:gd name="connsiteY11" fmla="*/ 2936606 h 6396086"/>
              <a:gd name="connsiteX12" fmla="*/ 97748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1015583 w 1401664"/>
              <a:gd name="connsiteY10" fmla="*/ 2807066 h 6396086"/>
              <a:gd name="connsiteX11" fmla="*/ 943193 w 1401664"/>
              <a:gd name="connsiteY11" fmla="*/ 2936606 h 6396086"/>
              <a:gd name="connsiteX12" fmla="*/ 96986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1015583 w 1401664"/>
              <a:gd name="connsiteY10" fmla="*/ 2807066 h 6396086"/>
              <a:gd name="connsiteX11" fmla="*/ 943193 w 1401664"/>
              <a:gd name="connsiteY11" fmla="*/ 2936606 h 6396086"/>
              <a:gd name="connsiteX12" fmla="*/ 96986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1015583 w 1401664"/>
              <a:gd name="connsiteY10" fmla="*/ 2807066 h 6396086"/>
              <a:gd name="connsiteX11" fmla="*/ 943193 w 1401664"/>
              <a:gd name="connsiteY11" fmla="*/ 2936606 h 6396086"/>
              <a:gd name="connsiteX12" fmla="*/ 969863 w 1401664"/>
              <a:gd name="connsiteY12" fmla="*/ 4174856 h 6396086"/>
              <a:gd name="connsiteX13" fmla="*/ 1046063 w 1401664"/>
              <a:gd name="connsiteY13" fmla="*/ 430439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1015583 w 1401664"/>
              <a:gd name="connsiteY10" fmla="*/ 2807066 h 6396086"/>
              <a:gd name="connsiteX11" fmla="*/ 943193 w 1401664"/>
              <a:gd name="connsiteY11" fmla="*/ 2936606 h 6396086"/>
              <a:gd name="connsiteX12" fmla="*/ 969863 w 1401664"/>
              <a:gd name="connsiteY12" fmla="*/ 4174856 h 6396086"/>
              <a:gd name="connsiteX13" fmla="*/ 1049873 w 1401664"/>
              <a:gd name="connsiteY13" fmla="*/ 432725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1015583 w 1401664"/>
              <a:gd name="connsiteY10" fmla="*/ 2807066 h 6396086"/>
              <a:gd name="connsiteX11" fmla="*/ 943193 w 1401664"/>
              <a:gd name="connsiteY11" fmla="*/ 2936606 h 6396086"/>
              <a:gd name="connsiteX12" fmla="*/ 969863 w 1401664"/>
              <a:gd name="connsiteY12" fmla="*/ 4209146 h 6396086"/>
              <a:gd name="connsiteX13" fmla="*/ 1049873 w 1401664"/>
              <a:gd name="connsiteY13" fmla="*/ 4327256 h 6396086"/>
              <a:gd name="connsiteX14" fmla="*/ 1293713 w 1401664"/>
              <a:gd name="connsiteY14" fmla="*/ 42853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1015583 w 1401664"/>
              <a:gd name="connsiteY10" fmla="*/ 2807066 h 6396086"/>
              <a:gd name="connsiteX11" fmla="*/ 943193 w 1401664"/>
              <a:gd name="connsiteY11" fmla="*/ 2936606 h 6396086"/>
              <a:gd name="connsiteX12" fmla="*/ 969863 w 1401664"/>
              <a:gd name="connsiteY12" fmla="*/ 4209146 h 6396086"/>
              <a:gd name="connsiteX13" fmla="*/ 1049873 w 1401664"/>
              <a:gd name="connsiteY13" fmla="*/ 4327256 h 6396086"/>
              <a:gd name="connsiteX14" fmla="*/ 1293713 w 1401664"/>
              <a:gd name="connsiteY14" fmla="*/ 43234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1015583 w 1401664"/>
              <a:gd name="connsiteY10" fmla="*/ 2807066 h 6396086"/>
              <a:gd name="connsiteX11" fmla="*/ 943193 w 1401664"/>
              <a:gd name="connsiteY11" fmla="*/ 2936606 h 6396086"/>
              <a:gd name="connsiteX12" fmla="*/ 969863 w 1401664"/>
              <a:gd name="connsiteY12" fmla="*/ 4209146 h 6396086"/>
              <a:gd name="connsiteX13" fmla="*/ 1049873 w 1401664"/>
              <a:gd name="connsiteY13" fmla="*/ 4327256 h 6396086"/>
              <a:gd name="connsiteX14" fmla="*/ 1293713 w 1401664"/>
              <a:gd name="connsiteY14" fmla="*/ 43234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1015583 w 1401664"/>
              <a:gd name="connsiteY10" fmla="*/ 2807066 h 6396086"/>
              <a:gd name="connsiteX11" fmla="*/ 943193 w 1401664"/>
              <a:gd name="connsiteY11" fmla="*/ 2936606 h 6396086"/>
              <a:gd name="connsiteX12" fmla="*/ 969863 w 1401664"/>
              <a:gd name="connsiteY12" fmla="*/ 4209146 h 6396086"/>
              <a:gd name="connsiteX13" fmla="*/ 1049873 w 1401664"/>
              <a:gd name="connsiteY13" fmla="*/ 4327256 h 6396086"/>
              <a:gd name="connsiteX14" fmla="*/ 1293713 w 1401664"/>
              <a:gd name="connsiteY14" fmla="*/ 43234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664"/>
              <a:gd name="connsiteY0" fmla="*/ 128984 h 6396086"/>
              <a:gd name="connsiteX1" fmla="*/ 128984 w 1401664"/>
              <a:gd name="connsiteY1" fmla="*/ 0 h 6396086"/>
              <a:gd name="connsiteX2" fmla="*/ 913813 w 1401664"/>
              <a:gd name="connsiteY2" fmla="*/ 3810 h 6396086"/>
              <a:gd name="connsiteX3" fmla="*/ 1016127 w 1401664"/>
              <a:gd name="connsiteY3" fmla="*/ 140414 h 6396086"/>
              <a:gd name="connsiteX4" fmla="*/ 1034633 w 1401664"/>
              <a:gd name="connsiteY4" fmla="*/ 1321166 h 6396086"/>
              <a:gd name="connsiteX5" fmla="*/ 1126073 w 1401664"/>
              <a:gd name="connsiteY5" fmla="*/ 1435466 h 6396086"/>
              <a:gd name="connsiteX6" fmla="*/ 1297523 w 1401664"/>
              <a:gd name="connsiteY6" fmla="*/ 1435466 h 6396086"/>
              <a:gd name="connsiteX7" fmla="*/ 1381343 w 1401664"/>
              <a:gd name="connsiteY7" fmla="*/ 1549766 h 6396086"/>
              <a:gd name="connsiteX8" fmla="*/ 1396583 w 1401664"/>
              <a:gd name="connsiteY8" fmla="*/ 2719436 h 6396086"/>
              <a:gd name="connsiteX9" fmla="*/ 1259422 w 1401664"/>
              <a:gd name="connsiteY9" fmla="*/ 2807066 h 6396086"/>
              <a:gd name="connsiteX10" fmla="*/ 1015583 w 1401664"/>
              <a:gd name="connsiteY10" fmla="*/ 2807066 h 6396086"/>
              <a:gd name="connsiteX11" fmla="*/ 943193 w 1401664"/>
              <a:gd name="connsiteY11" fmla="*/ 2936606 h 6396086"/>
              <a:gd name="connsiteX12" fmla="*/ 969863 w 1401664"/>
              <a:gd name="connsiteY12" fmla="*/ 4209146 h 6396086"/>
              <a:gd name="connsiteX13" fmla="*/ 1049873 w 1401664"/>
              <a:gd name="connsiteY13" fmla="*/ 4327256 h 6396086"/>
              <a:gd name="connsiteX14" fmla="*/ 1293713 w 1401664"/>
              <a:gd name="connsiteY14" fmla="*/ 4323446 h 6396086"/>
              <a:gd name="connsiteX15" fmla="*/ 1354673 w 1401664"/>
              <a:gd name="connsiteY15" fmla="*/ 4433936 h 6396086"/>
              <a:gd name="connsiteX16" fmla="*/ 1400937 w 1401664"/>
              <a:gd name="connsiteY16" fmla="*/ 6267102 h 6396086"/>
              <a:gd name="connsiteX17" fmla="*/ 1271953 w 1401664"/>
              <a:gd name="connsiteY17" fmla="*/ 6396086 h 6396086"/>
              <a:gd name="connsiteX18" fmla="*/ 128984 w 1401664"/>
              <a:gd name="connsiteY18" fmla="*/ 6396086 h 6396086"/>
              <a:gd name="connsiteX19" fmla="*/ 0 w 1401664"/>
              <a:gd name="connsiteY19" fmla="*/ 6267102 h 6396086"/>
              <a:gd name="connsiteX20" fmla="*/ 0 w 1401664"/>
              <a:gd name="connsiteY20" fmla="*/ 128984 h 6396086"/>
              <a:gd name="connsiteX0" fmla="*/ 0 w 1401465"/>
              <a:gd name="connsiteY0" fmla="*/ 128984 h 6396086"/>
              <a:gd name="connsiteX1" fmla="*/ 128984 w 1401465"/>
              <a:gd name="connsiteY1" fmla="*/ 0 h 6396086"/>
              <a:gd name="connsiteX2" fmla="*/ 913813 w 1401465"/>
              <a:gd name="connsiteY2" fmla="*/ 3810 h 6396086"/>
              <a:gd name="connsiteX3" fmla="*/ 1016127 w 1401465"/>
              <a:gd name="connsiteY3" fmla="*/ 140414 h 6396086"/>
              <a:gd name="connsiteX4" fmla="*/ 1034633 w 1401465"/>
              <a:gd name="connsiteY4" fmla="*/ 1321166 h 6396086"/>
              <a:gd name="connsiteX5" fmla="*/ 1126073 w 1401465"/>
              <a:gd name="connsiteY5" fmla="*/ 1435466 h 6396086"/>
              <a:gd name="connsiteX6" fmla="*/ 1297523 w 1401465"/>
              <a:gd name="connsiteY6" fmla="*/ 1435466 h 6396086"/>
              <a:gd name="connsiteX7" fmla="*/ 1381343 w 1401465"/>
              <a:gd name="connsiteY7" fmla="*/ 1549766 h 6396086"/>
              <a:gd name="connsiteX8" fmla="*/ 1396583 w 1401465"/>
              <a:gd name="connsiteY8" fmla="*/ 2719436 h 6396086"/>
              <a:gd name="connsiteX9" fmla="*/ 1259422 w 1401465"/>
              <a:gd name="connsiteY9" fmla="*/ 2807066 h 6396086"/>
              <a:gd name="connsiteX10" fmla="*/ 1015583 w 1401465"/>
              <a:gd name="connsiteY10" fmla="*/ 2807066 h 6396086"/>
              <a:gd name="connsiteX11" fmla="*/ 943193 w 1401465"/>
              <a:gd name="connsiteY11" fmla="*/ 2936606 h 6396086"/>
              <a:gd name="connsiteX12" fmla="*/ 969863 w 1401465"/>
              <a:gd name="connsiteY12" fmla="*/ 4209146 h 6396086"/>
              <a:gd name="connsiteX13" fmla="*/ 1049873 w 1401465"/>
              <a:gd name="connsiteY13" fmla="*/ 4327256 h 6396086"/>
              <a:gd name="connsiteX14" fmla="*/ 1293713 w 1401465"/>
              <a:gd name="connsiteY14" fmla="*/ 4323446 h 6396086"/>
              <a:gd name="connsiteX15" fmla="*/ 1354673 w 1401465"/>
              <a:gd name="connsiteY15" fmla="*/ 4433936 h 6396086"/>
              <a:gd name="connsiteX16" fmla="*/ 1400937 w 1401465"/>
              <a:gd name="connsiteY16" fmla="*/ 6267102 h 6396086"/>
              <a:gd name="connsiteX17" fmla="*/ 1271953 w 1401465"/>
              <a:gd name="connsiteY17" fmla="*/ 6396086 h 6396086"/>
              <a:gd name="connsiteX18" fmla="*/ 128984 w 1401465"/>
              <a:gd name="connsiteY18" fmla="*/ 6396086 h 6396086"/>
              <a:gd name="connsiteX19" fmla="*/ 0 w 1401465"/>
              <a:gd name="connsiteY19" fmla="*/ 6267102 h 6396086"/>
              <a:gd name="connsiteX20" fmla="*/ 0 w 1401465"/>
              <a:gd name="connsiteY20" fmla="*/ 128984 h 6396086"/>
              <a:gd name="connsiteX0" fmla="*/ 0 w 1396611"/>
              <a:gd name="connsiteY0" fmla="*/ 128984 h 6396086"/>
              <a:gd name="connsiteX1" fmla="*/ 128984 w 1396611"/>
              <a:gd name="connsiteY1" fmla="*/ 0 h 6396086"/>
              <a:gd name="connsiteX2" fmla="*/ 913813 w 1396611"/>
              <a:gd name="connsiteY2" fmla="*/ 3810 h 6396086"/>
              <a:gd name="connsiteX3" fmla="*/ 1016127 w 1396611"/>
              <a:gd name="connsiteY3" fmla="*/ 140414 h 6396086"/>
              <a:gd name="connsiteX4" fmla="*/ 1034633 w 1396611"/>
              <a:gd name="connsiteY4" fmla="*/ 1321166 h 6396086"/>
              <a:gd name="connsiteX5" fmla="*/ 1126073 w 1396611"/>
              <a:gd name="connsiteY5" fmla="*/ 1435466 h 6396086"/>
              <a:gd name="connsiteX6" fmla="*/ 1297523 w 1396611"/>
              <a:gd name="connsiteY6" fmla="*/ 1435466 h 6396086"/>
              <a:gd name="connsiteX7" fmla="*/ 1381343 w 1396611"/>
              <a:gd name="connsiteY7" fmla="*/ 1549766 h 6396086"/>
              <a:gd name="connsiteX8" fmla="*/ 1396583 w 1396611"/>
              <a:gd name="connsiteY8" fmla="*/ 2719436 h 6396086"/>
              <a:gd name="connsiteX9" fmla="*/ 1259422 w 1396611"/>
              <a:gd name="connsiteY9" fmla="*/ 2807066 h 6396086"/>
              <a:gd name="connsiteX10" fmla="*/ 1015583 w 1396611"/>
              <a:gd name="connsiteY10" fmla="*/ 2807066 h 6396086"/>
              <a:gd name="connsiteX11" fmla="*/ 943193 w 1396611"/>
              <a:gd name="connsiteY11" fmla="*/ 2936606 h 6396086"/>
              <a:gd name="connsiteX12" fmla="*/ 969863 w 1396611"/>
              <a:gd name="connsiteY12" fmla="*/ 4209146 h 6396086"/>
              <a:gd name="connsiteX13" fmla="*/ 1049873 w 1396611"/>
              <a:gd name="connsiteY13" fmla="*/ 4327256 h 6396086"/>
              <a:gd name="connsiteX14" fmla="*/ 1293713 w 1396611"/>
              <a:gd name="connsiteY14" fmla="*/ 4323446 h 6396086"/>
              <a:gd name="connsiteX15" fmla="*/ 1354673 w 1396611"/>
              <a:gd name="connsiteY15" fmla="*/ 4433936 h 6396086"/>
              <a:gd name="connsiteX16" fmla="*/ 1362837 w 1396611"/>
              <a:gd name="connsiteY16" fmla="*/ 6278532 h 6396086"/>
              <a:gd name="connsiteX17" fmla="*/ 1271953 w 1396611"/>
              <a:gd name="connsiteY17" fmla="*/ 6396086 h 6396086"/>
              <a:gd name="connsiteX18" fmla="*/ 128984 w 1396611"/>
              <a:gd name="connsiteY18" fmla="*/ 6396086 h 6396086"/>
              <a:gd name="connsiteX19" fmla="*/ 0 w 1396611"/>
              <a:gd name="connsiteY19" fmla="*/ 6267102 h 6396086"/>
              <a:gd name="connsiteX20" fmla="*/ 0 w 1396611"/>
              <a:gd name="connsiteY20" fmla="*/ 128984 h 6396086"/>
              <a:gd name="connsiteX0" fmla="*/ 0 w 1396611"/>
              <a:gd name="connsiteY0" fmla="*/ 128984 h 6396086"/>
              <a:gd name="connsiteX1" fmla="*/ 128984 w 1396611"/>
              <a:gd name="connsiteY1" fmla="*/ 0 h 6396086"/>
              <a:gd name="connsiteX2" fmla="*/ 913813 w 1396611"/>
              <a:gd name="connsiteY2" fmla="*/ 3810 h 6396086"/>
              <a:gd name="connsiteX3" fmla="*/ 1016127 w 1396611"/>
              <a:gd name="connsiteY3" fmla="*/ 140414 h 6396086"/>
              <a:gd name="connsiteX4" fmla="*/ 1034633 w 1396611"/>
              <a:gd name="connsiteY4" fmla="*/ 1321166 h 6396086"/>
              <a:gd name="connsiteX5" fmla="*/ 1126073 w 1396611"/>
              <a:gd name="connsiteY5" fmla="*/ 1435466 h 6396086"/>
              <a:gd name="connsiteX6" fmla="*/ 1297523 w 1396611"/>
              <a:gd name="connsiteY6" fmla="*/ 1435466 h 6396086"/>
              <a:gd name="connsiteX7" fmla="*/ 1381343 w 1396611"/>
              <a:gd name="connsiteY7" fmla="*/ 1549766 h 6396086"/>
              <a:gd name="connsiteX8" fmla="*/ 1396583 w 1396611"/>
              <a:gd name="connsiteY8" fmla="*/ 2719436 h 6396086"/>
              <a:gd name="connsiteX9" fmla="*/ 1259422 w 1396611"/>
              <a:gd name="connsiteY9" fmla="*/ 2807066 h 6396086"/>
              <a:gd name="connsiteX10" fmla="*/ 1015583 w 1396611"/>
              <a:gd name="connsiteY10" fmla="*/ 2807066 h 6396086"/>
              <a:gd name="connsiteX11" fmla="*/ 973673 w 1396611"/>
              <a:gd name="connsiteY11" fmla="*/ 2936606 h 6396086"/>
              <a:gd name="connsiteX12" fmla="*/ 969863 w 1396611"/>
              <a:gd name="connsiteY12" fmla="*/ 4209146 h 6396086"/>
              <a:gd name="connsiteX13" fmla="*/ 1049873 w 1396611"/>
              <a:gd name="connsiteY13" fmla="*/ 4327256 h 6396086"/>
              <a:gd name="connsiteX14" fmla="*/ 1293713 w 1396611"/>
              <a:gd name="connsiteY14" fmla="*/ 4323446 h 6396086"/>
              <a:gd name="connsiteX15" fmla="*/ 1354673 w 1396611"/>
              <a:gd name="connsiteY15" fmla="*/ 4433936 h 6396086"/>
              <a:gd name="connsiteX16" fmla="*/ 1362837 w 1396611"/>
              <a:gd name="connsiteY16" fmla="*/ 6278532 h 6396086"/>
              <a:gd name="connsiteX17" fmla="*/ 1271953 w 1396611"/>
              <a:gd name="connsiteY17" fmla="*/ 6396086 h 6396086"/>
              <a:gd name="connsiteX18" fmla="*/ 128984 w 1396611"/>
              <a:gd name="connsiteY18" fmla="*/ 6396086 h 6396086"/>
              <a:gd name="connsiteX19" fmla="*/ 0 w 1396611"/>
              <a:gd name="connsiteY19" fmla="*/ 6267102 h 6396086"/>
              <a:gd name="connsiteX20" fmla="*/ 0 w 1396611"/>
              <a:gd name="connsiteY20" fmla="*/ 128984 h 6396086"/>
              <a:gd name="connsiteX0" fmla="*/ 0 w 1396611"/>
              <a:gd name="connsiteY0" fmla="*/ 128984 h 6396086"/>
              <a:gd name="connsiteX1" fmla="*/ 128984 w 1396611"/>
              <a:gd name="connsiteY1" fmla="*/ 0 h 6396086"/>
              <a:gd name="connsiteX2" fmla="*/ 913813 w 1396611"/>
              <a:gd name="connsiteY2" fmla="*/ 3810 h 6396086"/>
              <a:gd name="connsiteX3" fmla="*/ 1016127 w 1396611"/>
              <a:gd name="connsiteY3" fmla="*/ 140414 h 6396086"/>
              <a:gd name="connsiteX4" fmla="*/ 1034633 w 1396611"/>
              <a:gd name="connsiteY4" fmla="*/ 1321166 h 6396086"/>
              <a:gd name="connsiteX5" fmla="*/ 1126073 w 1396611"/>
              <a:gd name="connsiteY5" fmla="*/ 1435466 h 6396086"/>
              <a:gd name="connsiteX6" fmla="*/ 1297523 w 1396611"/>
              <a:gd name="connsiteY6" fmla="*/ 1435466 h 6396086"/>
              <a:gd name="connsiteX7" fmla="*/ 1381343 w 1396611"/>
              <a:gd name="connsiteY7" fmla="*/ 1549766 h 6396086"/>
              <a:gd name="connsiteX8" fmla="*/ 1396583 w 1396611"/>
              <a:gd name="connsiteY8" fmla="*/ 2719436 h 6396086"/>
              <a:gd name="connsiteX9" fmla="*/ 1259422 w 1396611"/>
              <a:gd name="connsiteY9" fmla="*/ 2807066 h 6396086"/>
              <a:gd name="connsiteX10" fmla="*/ 1015583 w 1396611"/>
              <a:gd name="connsiteY10" fmla="*/ 2807066 h 6396086"/>
              <a:gd name="connsiteX11" fmla="*/ 973673 w 1396611"/>
              <a:gd name="connsiteY11" fmla="*/ 2936606 h 6396086"/>
              <a:gd name="connsiteX12" fmla="*/ 1000343 w 1396611"/>
              <a:gd name="connsiteY12" fmla="*/ 4212956 h 6396086"/>
              <a:gd name="connsiteX13" fmla="*/ 1049873 w 1396611"/>
              <a:gd name="connsiteY13" fmla="*/ 4327256 h 6396086"/>
              <a:gd name="connsiteX14" fmla="*/ 1293713 w 1396611"/>
              <a:gd name="connsiteY14" fmla="*/ 4323446 h 6396086"/>
              <a:gd name="connsiteX15" fmla="*/ 1354673 w 1396611"/>
              <a:gd name="connsiteY15" fmla="*/ 4433936 h 6396086"/>
              <a:gd name="connsiteX16" fmla="*/ 1362837 w 1396611"/>
              <a:gd name="connsiteY16" fmla="*/ 6278532 h 6396086"/>
              <a:gd name="connsiteX17" fmla="*/ 1271953 w 1396611"/>
              <a:gd name="connsiteY17" fmla="*/ 6396086 h 6396086"/>
              <a:gd name="connsiteX18" fmla="*/ 128984 w 1396611"/>
              <a:gd name="connsiteY18" fmla="*/ 6396086 h 6396086"/>
              <a:gd name="connsiteX19" fmla="*/ 0 w 1396611"/>
              <a:gd name="connsiteY19" fmla="*/ 6267102 h 6396086"/>
              <a:gd name="connsiteX20" fmla="*/ 0 w 1396611"/>
              <a:gd name="connsiteY20" fmla="*/ 128984 h 6396086"/>
              <a:gd name="connsiteX0" fmla="*/ 0 w 1396611"/>
              <a:gd name="connsiteY0" fmla="*/ 128984 h 6396086"/>
              <a:gd name="connsiteX1" fmla="*/ 128984 w 1396611"/>
              <a:gd name="connsiteY1" fmla="*/ 0 h 6396086"/>
              <a:gd name="connsiteX2" fmla="*/ 913813 w 1396611"/>
              <a:gd name="connsiteY2" fmla="*/ 3810 h 6396086"/>
              <a:gd name="connsiteX3" fmla="*/ 1016127 w 1396611"/>
              <a:gd name="connsiteY3" fmla="*/ 140414 h 6396086"/>
              <a:gd name="connsiteX4" fmla="*/ 1034633 w 1396611"/>
              <a:gd name="connsiteY4" fmla="*/ 1321166 h 6396086"/>
              <a:gd name="connsiteX5" fmla="*/ 1126073 w 1396611"/>
              <a:gd name="connsiteY5" fmla="*/ 1435466 h 6396086"/>
              <a:gd name="connsiteX6" fmla="*/ 1297523 w 1396611"/>
              <a:gd name="connsiteY6" fmla="*/ 1435466 h 6396086"/>
              <a:gd name="connsiteX7" fmla="*/ 1381343 w 1396611"/>
              <a:gd name="connsiteY7" fmla="*/ 1549766 h 6396086"/>
              <a:gd name="connsiteX8" fmla="*/ 1396583 w 1396611"/>
              <a:gd name="connsiteY8" fmla="*/ 2719436 h 6396086"/>
              <a:gd name="connsiteX9" fmla="*/ 1259422 w 1396611"/>
              <a:gd name="connsiteY9" fmla="*/ 2807066 h 6396086"/>
              <a:gd name="connsiteX10" fmla="*/ 1015583 w 1396611"/>
              <a:gd name="connsiteY10" fmla="*/ 2807066 h 6396086"/>
              <a:gd name="connsiteX11" fmla="*/ 973673 w 1396611"/>
              <a:gd name="connsiteY11" fmla="*/ 2936606 h 6396086"/>
              <a:gd name="connsiteX12" fmla="*/ 1000343 w 1396611"/>
              <a:gd name="connsiteY12" fmla="*/ 4212956 h 6396086"/>
              <a:gd name="connsiteX13" fmla="*/ 1061303 w 1396611"/>
              <a:gd name="connsiteY13" fmla="*/ 4323446 h 6396086"/>
              <a:gd name="connsiteX14" fmla="*/ 1293713 w 1396611"/>
              <a:gd name="connsiteY14" fmla="*/ 4323446 h 6396086"/>
              <a:gd name="connsiteX15" fmla="*/ 1354673 w 1396611"/>
              <a:gd name="connsiteY15" fmla="*/ 4433936 h 6396086"/>
              <a:gd name="connsiteX16" fmla="*/ 1362837 w 1396611"/>
              <a:gd name="connsiteY16" fmla="*/ 6278532 h 6396086"/>
              <a:gd name="connsiteX17" fmla="*/ 1271953 w 1396611"/>
              <a:gd name="connsiteY17" fmla="*/ 6396086 h 6396086"/>
              <a:gd name="connsiteX18" fmla="*/ 128984 w 1396611"/>
              <a:gd name="connsiteY18" fmla="*/ 6396086 h 6396086"/>
              <a:gd name="connsiteX19" fmla="*/ 0 w 1396611"/>
              <a:gd name="connsiteY19" fmla="*/ 6267102 h 6396086"/>
              <a:gd name="connsiteX20" fmla="*/ 0 w 1396611"/>
              <a:gd name="connsiteY20" fmla="*/ 128984 h 6396086"/>
              <a:gd name="connsiteX0" fmla="*/ 0 w 1396611"/>
              <a:gd name="connsiteY0" fmla="*/ 128984 h 6396086"/>
              <a:gd name="connsiteX1" fmla="*/ 128984 w 1396611"/>
              <a:gd name="connsiteY1" fmla="*/ 0 h 6396086"/>
              <a:gd name="connsiteX2" fmla="*/ 913813 w 1396611"/>
              <a:gd name="connsiteY2" fmla="*/ 3810 h 6396086"/>
              <a:gd name="connsiteX3" fmla="*/ 1016127 w 1396611"/>
              <a:gd name="connsiteY3" fmla="*/ 140414 h 6396086"/>
              <a:gd name="connsiteX4" fmla="*/ 1034633 w 1396611"/>
              <a:gd name="connsiteY4" fmla="*/ 1321166 h 6396086"/>
              <a:gd name="connsiteX5" fmla="*/ 1126073 w 1396611"/>
              <a:gd name="connsiteY5" fmla="*/ 1435466 h 6396086"/>
              <a:gd name="connsiteX6" fmla="*/ 1297523 w 1396611"/>
              <a:gd name="connsiteY6" fmla="*/ 1435466 h 6396086"/>
              <a:gd name="connsiteX7" fmla="*/ 1381343 w 1396611"/>
              <a:gd name="connsiteY7" fmla="*/ 1549766 h 6396086"/>
              <a:gd name="connsiteX8" fmla="*/ 1396583 w 1396611"/>
              <a:gd name="connsiteY8" fmla="*/ 2719436 h 6396086"/>
              <a:gd name="connsiteX9" fmla="*/ 1259422 w 1396611"/>
              <a:gd name="connsiteY9" fmla="*/ 2807066 h 6396086"/>
              <a:gd name="connsiteX10" fmla="*/ 1015583 w 1396611"/>
              <a:gd name="connsiteY10" fmla="*/ 2807066 h 6396086"/>
              <a:gd name="connsiteX11" fmla="*/ 973673 w 1396611"/>
              <a:gd name="connsiteY11" fmla="*/ 2936606 h 6396086"/>
              <a:gd name="connsiteX12" fmla="*/ 1000343 w 1396611"/>
              <a:gd name="connsiteY12" fmla="*/ 4212956 h 6396086"/>
              <a:gd name="connsiteX13" fmla="*/ 1061303 w 1396611"/>
              <a:gd name="connsiteY13" fmla="*/ 4323446 h 6396086"/>
              <a:gd name="connsiteX14" fmla="*/ 1293713 w 1396611"/>
              <a:gd name="connsiteY14" fmla="*/ 4323446 h 6396086"/>
              <a:gd name="connsiteX15" fmla="*/ 1354673 w 1396611"/>
              <a:gd name="connsiteY15" fmla="*/ 4433936 h 6396086"/>
              <a:gd name="connsiteX16" fmla="*/ 1362837 w 1396611"/>
              <a:gd name="connsiteY16" fmla="*/ 6278532 h 6396086"/>
              <a:gd name="connsiteX17" fmla="*/ 1271953 w 1396611"/>
              <a:gd name="connsiteY17" fmla="*/ 6396086 h 6396086"/>
              <a:gd name="connsiteX18" fmla="*/ 128984 w 1396611"/>
              <a:gd name="connsiteY18" fmla="*/ 6396086 h 6396086"/>
              <a:gd name="connsiteX19" fmla="*/ 0 w 1396611"/>
              <a:gd name="connsiteY19" fmla="*/ 6267102 h 6396086"/>
              <a:gd name="connsiteX20" fmla="*/ 0 w 1396611"/>
              <a:gd name="connsiteY20" fmla="*/ 128984 h 6396086"/>
              <a:gd name="connsiteX0" fmla="*/ 0 w 1396611"/>
              <a:gd name="connsiteY0" fmla="*/ 128984 h 6396086"/>
              <a:gd name="connsiteX1" fmla="*/ 128984 w 1396611"/>
              <a:gd name="connsiteY1" fmla="*/ 0 h 6396086"/>
              <a:gd name="connsiteX2" fmla="*/ 913813 w 1396611"/>
              <a:gd name="connsiteY2" fmla="*/ 3810 h 6396086"/>
              <a:gd name="connsiteX3" fmla="*/ 1016127 w 1396611"/>
              <a:gd name="connsiteY3" fmla="*/ 140414 h 6396086"/>
              <a:gd name="connsiteX4" fmla="*/ 1034633 w 1396611"/>
              <a:gd name="connsiteY4" fmla="*/ 1321166 h 6396086"/>
              <a:gd name="connsiteX5" fmla="*/ 1126073 w 1396611"/>
              <a:gd name="connsiteY5" fmla="*/ 1435466 h 6396086"/>
              <a:gd name="connsiteX6" fmla="*/ 1297523 w 1396611"/>
              <a:gd name="connsiteY6" fmla="*/ 1435466 h 6396086"/>
              <a:gd name="connsiteX7" fmla="*/ 1381343 w 1396611"/>
              <a:gd name="connsiteY7" fmla="*/ 1549766 h 6396086"/>
              <a:gd name="connsiteX8" fmla="*/ 1396583 w 1396611"/>
              <a:gd name="connsiteY8" fmla="*/ 2719436 h 6396086"/>
              <a:gd name="connsiteX9" fmla="*/ 1259422 w 1396611"/>
              <a:gd name="connsiteY9" fmla="*/ 2807066 h 6396086"/>
              <a:gd name="connsiteX10" fmla="*/ 1038443 w 1396611"/>
              <a:gd name="connsiteY10" fmla="*/ 2810876 h 6396086"/>
              <a:gd name="connsiteX11" fmla="*/ 973673 w 1396611"/>
              <a:gd name="connsiteY11" fmla="*/ 2936606 h 6396086"/>
              <a:gd name="connsiteX12" fmla="*/ 1000343 w 1396611"/>
              <a:gd name="connsiteY12" fmla="*/ 4212956 h 6396086"/>
              <a:gd name="connsiteX13" fmla="*/ 1061303 w 1396611"/>
              <a:gd name="connsiteY13" fmla="*/ 4323446 h 6396086"/>
              <a:gd name="connsiteX14" fmla="*/ 1293713 w 1396611"/>
              <a:gd name="connsiteY14" fmla="*/ 4323446 h 6396086"/>
              <a:gd name="connsiteX15" fmla="*/ 1354673 w 1396611"/>
              <a:gd name="connsiteY15" fmla="*/ 4433936 h 6396086"/>
              <a:gd name="connsiteX16" fmla="*/ 1362837 w 1396611"/>
              <a:gd name="connsiteY16" fmla="*/ 6278532 h 6396086"/>
              <a:gd name="connsiteX17" fmla="*/ 1271953 w 1396611"/>
              <a:gd name="connsiteY17" fmla="*/ 6396086 h 6396086"/>
              <a:gd name="connsiteX18" fmla="*/ 128984 w 1396611"/>
              <a:gd name="connsiteY18" fmla="*/ 6396086 h 6396086"/>
              <a:gd name="connsiteX19" fmla="*/ 0 w 1396611"/>
              <a:gd name="connsiteY19" fmla="*/ 6267102 h 6396086"/>
              <a:gd name="connsiteX20" fmla="*/ 0 w 1396611"/>
              <a:gd name="connsiteY20" fmla="*/ 128984 h 6396086"/>
              <a:gd name="connsiteX0" fmla="*/ 0 w 1396611"/>
              <a:gd name="connsiteY0" fmla="*/ 128984 h 6396086"/>
              <a:gd name="connsiteX1" fmla="*/ 128984 w 1396611"/>
              <a:gd name="connsiteY1" fmla="*/ 0 h 6396086"/>
              <a:gd name="connsiteX2" fmla="*/ 913813 w 1396611"/>
              <a:gd name="connsiteY2" fmla="*/ 3810 h 6396086"/>
              <a:gd name="connsiteX3" fmla="*/ 1016127 w 1396611"/>
              <a:gd name="connsiteY3" fmla="*/ 140414 h 6396086"/>
              <a:gd name="connsiteX4" fmla="*/ 1034633 w 1396611"/>
              <a:gd name="connsiteY4" fmla="*/ 1321166 h 6396086"/>
              <a:gd name="connsiteX5" fmla="*/ 1126073 w 1396611"/>
              <a:gd name="connsiteY5" fmla="*/ 1435466 h 6396086"/>
              <a:gd name="connsiteX6" fmla="*/ 1297523 w 1396611"/>
              <a:gd name="connsiteY6" fmla="*/ 1435466 h 6396086"/>
              <a:gd name="connsiteX7" fmla="*/ 1381343 w 1396611"/>
              <a:gd name="connsiteY7" fmla="*/ 1549766 h 6396086"/>
              <a:gd name="connsiteX8" fmla="*/ 1396583 w 1396611"/>
              <a:gd name="connsiteY8" fmla="*/ 2719436 h 6396086"/>
              <a:gd name="connsiteX9" fmla="*/ 1259422 w 1396611"/>
              <a:gd name="connsiteY9" fmla="*/ 2807066 h 6396086"/>
              <a:gd name="connsiteX10" fmla="*/ 1061303 w 1396611"/>
              <a:gd name="connsiteY10" fmla="*/ 2810876 h 6396086"/>
              <a:gd name="connsiteX11" fmla="*/ 973673 w 1396611"/>
              <a:gd name="connsiteY11" fmla="*/ 2936606 h 6396086"/>
              <a:gd name="connsiteX12" fmla="*/ 1000343 w 1396611"/>
              <a:gd name="connsiteY12" fmla="*/ 4212956 h 6396086"/>
              <a:gd name="connsiteX13" fmla="*/ 1061303 w 1396611"/>
              <a:gd name="connsiteY13" fmla="*/ 4323446 h 6396086"/>
              <a:gd name="connsiteX14" fmla="*/ 1293713 w 1396611"/>
              <a:gd name="connsiteY14" fmla="*/ 4323446 h 6396086"/>
              <a:gd name="connsiteX15" fmla="*/ 1354673 w 1396611"/>
              <a:gd name="connsiteY15" fmla="*/ 4433936 h 6396086"/>
              <a:gd name="connsiteX16" fmla="*/ 1362837 w 1396611"/>
              <a:gd name="connsiteY16" fmla="*/ 6278532 h 6396086"/>
              <a:gd name="connsiteX17" fmla="*/ 1271953 w 1396611"/>
              <a:gd name="connsiteY17" fmla="*/ 6396086 h 6396086"/>
              <a:gd name="connsiteX18" fmla="*/ 128984 w 1396611"/>
              <a:gd name="connsiteY18" fmla="*/ 6396086 h 6396086"/>
              <a:gd name="connsiteX19" fmla="*/ 0 w 1396611"/>
              <a:gd name="connsiteY19" fmla="*/ 6267102 h 6396086"/>
              <a:gd name="connsiteX20" fmla="*/ 0 w 1396611"/>
              <a:gd name="connsiteY20" fmla="*/ 128984 h 6396086"/>
              <a:gd name="connsiteX0" fmla="*/ 0 w 1396611"/>
              <a:gd name="connsiteY0" fmla="*/ 128984 h 6396086"/>
              <a:gd name="connsiteX1" fmla="*/ 128984 w 1396611"/>
              <a:gd name="connsiteY1" fmla="*/ 0 h 6396086"/>
              <a:gd name="connsiteX2" fmla="*/ 913813 w 1396611"/>
              <a:gd name="connsiteY2" fmla="*/ 3810 h 6396086"/>
              <a:gd name="connsiteX3" fmla="*/ 1016127 w 1396611"/>
              <a:gd name="connsiteY3" fmla="*/ 140414 h 6396086"/>
              <a:gd name="connsiteX4" fmla="*/ 1034633 w 1396611"/>
              <a:gd name="connsiteY4" fmla="*/ 1321166 h 6396086"/>
              <a:gd name="connsiteX5" fmla="*/ 1126073 w 1396611"/>
              <a:gd name="connsiteY5" fmla="*/ 1435466 h 6396086"/>
              <a:gd name="connsiteX6" fmla="*/ 1297523 w 1396611"/>
              <a:gd name="connsiteY6" fmla="*/ 1435466 h 6396086"/>
              <a:gd name="connsiteX7" fmla="*/ 1381343 w 1396611"/>
              <a:gd name="connsiteY7" fmla="*/ 1549766 h 6396086"/>
              <a:gd name="connsiteX8" fmla="*/ 1396583 w 1396611"/>
              <a:gd name="connsiteY8" fmla="*/ 2719436 h 6396086"/>
              <a:gd name="connsiteX9" fmla="*/ 1259422 w 1396611"/>
              <a:gd name="connsiteY9" fmla="*/ 2807066 h 6396086"/>
              <a:gd name="connsiteX10" fmla="*/ 1061303 w 1396611"/>
              <a:gd name="connsiteY10" fmla="*/ 2810876 h 6396086"/>
              <a:gd name="connsiteX11" fmla="*/ 973673 w 1396611"/>
              <a:gd name="connsiteY11" fmla="*/ 2936606 h 6396086"/>
              <a:gd name="connsiteX12" fmla="*/ 1000343 w 1396611"/>
              <a:gd name="connsiteY12" fmla="*/ 4212956 h 6396086"/>
              <a:gd name="connsiteX13" fmla="*/ 1061303 w 1396611"/>
              <a:gd name="connsiteY13" fmla="*/ 4323446 h 6396086"/>
              <a:gd name="connsiteX14" fmla="*/ 1293713 w 1396611"/>
              <a:gd name="connsiteY14" fmla="*/ 4323446 h 6396086"/>
              <a:gd name="connsiteX15" fmla="*/ 1354673 w 1396611"/>
              <a:gd name="connsiteY15" fmla="*/ 4433936 h 6396086"/>
              <a:gd name="connsiteX16" fmla="*/ 1362837 w 1396611"/>
              <a:gd name="connsiteY16" fmla="*/ 6278532 h 6396086"/>
              <a:gd name="connsiteX17" fmla="*/ 1271953 w 1396611"/>
              <a:gd name="connsiteY17" fmla="*/ 6396086 h 6396086"/>
              <a:gd name="connsiteX18" fmla="*/ 128984 w 1396611"/>
              <a:gd name="connsiteY18" fmla="*/ 6396086 h 6396086"/>
              <a:gd name="connsiteX19" fmla="*/ 0 w 1396611"/>
              <a:gd name="connsiteY19" fmla="*/ 6267102 h 6396086"/>
              <a:gd name="connsiteX20" fmla="*/ 0 w 1396611"/>
              <a:gd name="connsiteY20" fmla="*/ 128984 h 6396086"/>
              <a:gd name="connsiteX0" fmla="*/ 0 w 1396611"/>
              <a:gd name="connsiteY0" fmla="*/ 128984 h 6396086"/>
              <a:gd name="connsiteX1" fmla="*/ 128984 w 1396611"/>
              <a:gd name="connsiteY1" fmla="*/ 0 h 6396086"/>
              <a:gd name="connsiteX2" fmla="*/ 913813 w 1396611"/>
              <a:gd name="connsiteY2" fmla="*/ 3810 h 6396086"/>
              <a:gd name="connsiteX3" fmla="*/ 1016127 w 1396611"/>
              <a:gd name="connsiteY3" fmla="*/ 140414 h 6396086"/>
              <a:gd name="connsiteX4" fmla="*/ 1034633 w 1396611"/>
              <a:gd name="connsiteY4" fmla="*/ 1321166 h 6396086"/>
              <a:gd name="connsiteX5" fmla="*/ 1126073 w 1396611"/>
              <a:gd name="connsiteY5" fmla="*/ 1435466 h 6396086"/>
              <a:gd name="connsiteX6" fmla="*/ 1297523 w 1396611"/>
              <a:gd name="connsiteY6" fmla="*/ 1435466 h 6396086"/>
              <a:gd name="connsiteX7" fmla="*/ 1381343 w 1396611"/>
              <a:gd name="connsiteY7" fmla="*/ 1549766 h 6396086"/>
              <a:gd name="connsiteX8" fmla="*/ 1396583 w 1396611"/>
              <a:gd name="connsiteY8" fmla="*/ 2719436 h 6396086"/>
              <a:gd name="connsiteX9" fmla="*/ 1259422 w 1396611"/>
              <a:gd name="connsiteY9" fmla="*/ 2807066 h 6396086"/>
              <a:gd name="connsiteX10" fmla="*/ 1061303 w 1396611"/>
              <a:gd name="connsiteY10" fmla="*/ 2810876 h 6396086"/>
              <a:gd name="connsiteX11" fmla="*/ 973673 w 1396611"/>
              <a:gd name="connsiteY11" fmla="*/ 2936606 h 6396086"/>
              <a:gd name="connsiteX12" fmla="*/ 992723 w 1396611"/>
              <a:gd name="connsiteY12" fmla="*/ 4212956 h 6396086"/>
              <a:gd name="connsiteX13" fmla="*/ 1061303 w 1396611"/>
              <a:gd name="connsiteY13" fmla="*/ 4323446 h 6396086"/>
              <a:gd name="connsiteX14" fmla="*/ 1293713 w 1396611"/>
              <a:gd name="connsiteY14" fmla="*/ 4323446 h 6396086"/>
              <a:gd name="connsiteX15" fmla="*/ 1354673 w 1396611"/>
              <a:gd name="connsiteY15" fmla="*/ 4433936 h 6396086"/>
              <a:gd name="connsiteX16" fmla="*/ 1362837 w 1396611"/>
              <a:gd name="connsiteY16" fmla="*/ 6278532 h 6396086"/>
              <a:gd name="connsiteX17" fmla="*/ 1271953 w 1396611"/>
              <a:gd name="connsiteY17" fmla="*/ 6396086 h 6396086"/>
              <a:gd name="connsiteX18" fmla="*/ 128984 w 1396611"/>
              <a:gd name="connsiteY18" fmla="*/ 6396086 h 6396086"/>
              <a:gd name="connsiteX19" fmla="*/ 0 w 1396611"/>
              <a:gd name="connsiteY19" fmla="*/ 6267102 h 6396086"/>
              <a:gd name="connsiteX20" fmla="*/ 0 w 1396611"/>
              <a:gd name="connsiteY20" fmla="*/ 128984 h 6396086"/>
              <a:gd name="connsiteX0" fmla="*/ 0 w 1396611"/>
              <a:gd name="connsiteY0" fmla="*/ 128984 h 6396086"/>
              <a:gd name="connsiteX1" fmla="*/ 128984 w 1396611"/>
              <a:gd name="connsiteY1" fmla="*/ 0 h 6396086"/>
              <a:gd name="connsiteX2" fmla="*/ 913813 w 1396611"/>
              <a:gd name="connsiteY2" fmla="*/ 3810 h 6396086"/>
              <a:gd name="connsiteX3" fmla="*/ 1016127 w 1396611"/>
              <a:gd name="connsiteY3" fmla="*/ 140414 h 6396086"/>
              <a:gd name="connsiteX4" fmla="*/ 1034633 w 1396611"/>
              <a:gd name="connsiteY4" fmla="*/ 1321166 h 6396086"/>
              <a:gd name="connsiteX5" fmla="*/ 1126073 w 1396611"/>
              <a:gd name="connsiteY5" fmla="*/ 1435466 h 6396086"/>
              <a:gd name="connsiteX6" fmla="*/ 1297523 w 1396611"/>
              <a:gd name="connsiteY6" fmla="*/ 1435466 h 6396086"/>
              <a:gd name="connsiteX7" fmla="*/ 1381343 w 1396611"/>
              <a:gd name="connsiteY7" fmla="*/ 1549766 h 6396086"/>
              <a:gd name="connsiteX8" fmla="*/ 1396583 w 1396611"/>
              <a:gd name="connsiteY8" fmla="*/ 2719436 h 6396086"/>
              <a:gd name="connsiteX9" fmla="*/ 1259422 w 1396611"/>
              <a:gd name="connsiteY9" fmla="*/ 2807066 h 6396086"/>
              <a:gd name="connsiteX10" fmla="*/ 1061303 w 1396611"/>
              <a:gd name="connsiteY10" fmla="*/ 2810876 h 6396086"/>
              <a:gd name="connsiteX11" fmla="*/ 977483 w 1396611"/>
              <a:gd name="connsiteY11" fmla="*/ 2936606 h 6396086"/>
              <a:gd name="connsiteX12" fmla="*/ 992723 w 1396611"/>
              <a:gd name="connsiteY12" fmla="*/ 4212956 h 6396086"/>
              <a:gd name="connsiteX13" fmla="*/ 1061303 w 1396611"/>
              <a:gd name="connsiteY13" fmla="*/ 4323446 h 6396086"/>
              <a:gd name="connsiteX14" fmla="*/ 1293713 w 1396611"/>
              <a:gd name="connsiteY14" fmla="*/ 4323446 h 6396086"/>
              <a:gd name="connsiteX15" fmla="*/ 1354673 w 1396611"/>
              <a:gd name="connsiteY15" fmla="*/ 4433936 h 6396086"/>
              <a:gd name="connsiteX16" fmla="*/ 1362837 w 1396611"/>
              <a:gd name="connsiteY16" fmla="*/ 6278532 h 6396086"/>
              <a:gd name="connsiteX17" fmla="*/ 1271953 w 1396611"/>
              <a:gd name="connsiteY17" fmla="*/ 6396086 h 6396086"/>
              <a:gd name="connsiteX18" fmla="*/ 128984 w 1396611"/>
              <a:gd name="connsiteY18" fmla="*/ 6396086 h 6396086"/>
              <a:gd name="connsiteX19" fmla="*/ 0 w 1396611"/>
              <a:gd name="connsiteY19" fmla="*/ 6267102 h 6396086"/>
              <a:gd name="connsiteX20" fmla="*/ 0 w 1396611"/>
              <a:gd name="connsiteY20" fmla="*/ 128984 h 6396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396611" h="6396086">
                <a:moveTo>
                  <a:pt x="0" y="128984"/>
                </a:moveTo>
                <a:cubicBezTo>
                  <a:pt x="0" y="57748"/>
                  <a:pt x="57748" y="0"/>
                  <a:pt x="128984" y="0"/>
                </a:cubicBezTo>
                <a:lnTo>
                  <a:pt x="913813" y="3810"/>
                </a:lnTo>
                <a:cubicBezTo>
                  <a:pt x="985049" y="3810"/>
                  <a:pt x="1016127" y="69178"/>
                  <a:pt x="1016127" y="140414"/>
                </a:cubicBezTo>
                <a:cubicBezTo>
                  <a:pt x="1037536" y="509868"/>
                  <a:pt x="1036084" y="944092"/>
                  <a:pt x="1034633" y="1321166"/>
                </a:cubicBezTo>
                <a:cubicBezTo>
                  <a:pt x="1035903" y="1361806"/>
                  <a:pt x="1075273" y="1432926"/>
                  <a:pt x="1126073" y="1435466"/>
                </a:cubicBezTo>
                <a:cubicBezTo>
                  <a:pt x="1320383" y="1436736"/>
                  <a:pt x="1148933" y="1434196"/>
                  <a:pt x="1297523" y="1435466"/>
                </a:cubicBezTo>
                <a:cubicBezTo>
                  <a:pt x="1343243" y="1444356"/>
                  <a:pt x="1381343" y="1491346"/>
                  <a:pt x="1381343" y="1549766"/>
                </a:cubicBezTo>
                <a:cubicBezTo>
                  <a:pt x="1393408" y="1857741"/>
                  <a:pt x="1393317" y="1933213"/>
                  <a:pt x="1396583" y="2719436"/>
                </a:cubicBezTo>
                <a:cubicBezTo>
                  <a:pt x="1398488" y="2786746"/>
                  <a:pt x="1304416" y="2803798"/>
                  <a:pt x="1259422" y="2807066"/>
                </a:cubicBezTo>
                <a:lnTo>
                  <a:pt x="1061303" y="2810876"/>
                </a:lnTo>
                <a:cubicBezTo>
                  <a:pt x="1021298" y="2811511"/>
                  <a:pt x="972947" y="2883173"/>
                  <a:pt x="977483" y="2936606"/>
                </a:cubicBezTo>
                <a:cubicBezTo>
                  <a:pt x="979388" y="3214736"/>
                  <a:pt x="981837" y="3659778"/>
                  <a:pt x="992723" y="4212956"/>
                </a:cubicBezTo>
                <a:cubicBezTo>
                  <a:pt x="993993" y="4265661"/>
                  <a:pt x="1011138" y="4305031"/>
                  <a:pt x="1061303" y="4323446"/>
                </a:cubicBezTo>
                <a:cubicBezTo>
                  <a:pt x="1111468" y="4341861"/>
                  <a:pt x="1066927" y="4327798"/>
                  <a:pt x="1293713" y="4323446"/>
                </a:cubicBezTo>
                <a:cubicBezTo>
                  <a:pt x="1329908" y="4317731"/>
                  <a:pt x="1355852" y="4377963"/>
                  <a:pt x="1354673" y="4433936"/>
                </a:cubicBezTo>
                <a:cubicBezTo>
                  <a:pt x="1357304" y="4790899"/>
                  <a:pt x="1369004" y="5958492"/>
                  <a:pt x="1362837" y="6278532"/>
                </a:cubicBezTo>
                <a:cubicBezTo>
                  <a:pt x="1362837" y="6349768"/>
                  <a:pt x="1343189" y="6396086"/>
                  <a:pt x="1271953" y="6396086"/>
                </a:cubicBezTo>
                <a:lnTo>
                  <a:pt x="128984" y="6396086"/>
                </a:lnTo>
                <a:cubicBezTo>
                  <a:pt x="57748" y="6396086"/>
                  <a:pt x="0" y="6338338"/>
                  <a:pt x="0" y="6267102"/>
                </a:cubicBezTo>
                <a:lnTo>
                  <a:pt x="0" y="128984"/>
                </a:lnTo>
                <a:close/>
              </a:path>
            </a:pathLst>
          </a:custGeom>
          <a:solidFill>
            <a:srgbClr val="6AB232">
              <a:alpha val="40000"/>
            </a:srgbClr>
          </a:solidFill>
          <a:ln>
            <a:solidFill>
              <a:srgbClr val="6AB23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7" name="Rounded Rectangle 216"/>
          <p:cNvSpPr/>
          <p:nvPr/>
        </p:nvSpPr>
        <p:spPr>
          <a:xfrm>
            <a:off x="288467" y="461914"/>
            <a:ext cx="1742293" cy="6407516"/>
          </a:xfrm>
          <a:custGeom>
            <a:avLst/>
            <a:gdLst>
              <a:gd name="connsiteX0" fmla="*/ 0 w 2019513"/>
              <a:gd name="connsiteY0" fmla="*/ 185937 h 6396086"/>
              <a:gd name="connsiteX1" fmla="*/ 185937 w 2019513"/>
              <a:gd name="connsiteY1" fmla="*/ 0 h 6396086"/>
              <a:gd name="connsiteX2" fmla="*/ 1833576 w 2019513"/>
              <a:gd name="connsiteY2" fmla="*/ 0 h 6396086"/>
              <a:gd name="connsiteX3" fmla="*/ 2019513 w 2019513"/>
              <a:gd name="connsiteY3" fmla="*/ 185937 h 6396086"/>
              <a:gd name="connsiteX4" fmla="*/ 2019513 w 2019513"/>
              <a:gd name="connsiteY4" fmla="*/ 6210149 h 6396086"/>
              <a:gd name="connsiteX5" fmla="*/ 1833576 w 2019513"/>
              <a:gd name="connsiteY5" fmla="*/ 6396086 h 6396086"/>
              <a:gd name="connsiteX6" fmla="*/ 185937 w 2019513"/>
              <a:gd name="connsiteY6" fmla="*/ 6396086 h 6396086"/>
              <a:gd name="connsiteX7" fmla="*/ 0 w 2019513"/>
              <a:gd name="connsiteY7" fmla="*/ 6210149 h 6396086"/>
              <a:gd name="connsiteX8" fmla="*/ 0 w 2019513"/>
              <a:gd name="connsiteY8" fmla="*/ 185937 h 6396086"/>
              <a:gd name="connsiteX0" fmla="*/ 990600 w 2019513"/>
              <a:gd name="connsiteY0" fmla="*/ 216417 h 6396086"/>
              <a:gd name="connsiteX1" fmla="*/ 185937 w 2019513"/>
              <a:gd name="connsiteY1" fmla="*/ 0 h 6396086"/>
              <a:gd name="connsiteX2" fmla="*/ 1833576 w 2019513"/>
              <a:gd name="connsiteY2" fmla="*/ 0 h 6396086"/>
              <a:gd name="connsiteX3" fmla="*/ 2019513 w 2019513"/>
              <a:gd name="connsiteY3" fmla="*/ 185937 h 6396086"/>
              <a:gd name="connsiteX4" fmla="*/ 2019513 w 2019513"/>
              <a:gd name="connsiteY4" fmla="*/ 6210149 h 6396086"/>
              <a:gd name="connsiteX5" fmla="*/ 1833576 w 2019513"/>
              <a:gd name="connsiteY5" fmla="*/ 6396086 h 6396086"/>
              <a:gd name="connsiteX6" fmla="*/ 185937 w 2019513"/>
              <a:gd name="connsiteY6" fmla="*/ 6396086 h 6396086"/>
              <a:gd name="connsiteX7" fmla="*/ 0 w 2019513"/>
              <a:gd name="connsiteY7" fmla="*/ 6210149 h 6396086"/>
              <a:gd name="connsiteX8" fmla="*/ 990600 w 2019513"/>
              <a:gd name="connsiteY8" fmla="*/ 216417 h 6396086"/>
              <a:gd name="connsiteX0" fmla="*/ 990600 w 2019513"/>
              <a:gd name="connsiteY0" fmla="*/ 216417 h 6396086"/>
              <a:gd name="connsiteX1" fmla="*/ 1130817 w 2019513"/>
              <a:gd name="connsiteY1" fmla="*/ 3810 h 6396086"/>
              <a:gd name="connsiteX2" fmla="*/ 1833576 w 2019513"/>
              <a:gd name="connsiteY2" fmla="*/ 0 h 6396086"/>
              <a:gd name="connsiteX3" fmla="*/ 2019513 w 2019513"/>
              <a:gd name="connsiteY3" fmla="*/ 185937 h 6396086"/>
              <a:gd name="connsiteX4" fmla="*/ 2019513 w 2019513"/>
              <a:gd name="connsiteY4" fmla="*/ 6210149 h 6396086"/>
              <a:gd name="connsiteX5" fmla="*/ 1833576 w 2019513"/>
              <a:gd name="connsiteY5" fmla="*/ 6396086 h 6396086"/>
              <a:gd name="connsiteX6" fmla="*/ 185937 w 2019513"/>
              <a:gd name="connsiteY6" fmla="*/ 6396086 h 6396086"/>
              <a:gd name="connsiteX7" fmla="*/ 0 w 2019513"/>
              <a:gd name="connsiteY7" fmla="*/ 6210149 h 6396086"/>
              <a:gd name="connsiteX8" fmla="*/ 990600 w 2019513"/>
              <a:gd name="connsiteY8" fmla="*/ 216417 h 6396086"/>
              <a:gd name="connsiteX0" fmla="*/ 990600 w 2019513"/>
              <a:gd name="connsiteY0" fmla="*/ 216417 h 6396086"/>
              <a:gd name="connsiteX1" fmla="*/ 1165107 w 2019513"/>
              <a:gd name="connsiteY1" fmla="*/ 0 h 6396086"/>
              <a:gd name="connsiteX2" fmla="*/ 1833576 w 2019513"/>
              <a:gd name="connsiteY2" fmla="*/ 0 h 6396086"/>
              <a:gd name="connsiteX3" fmla="*/ 2019513 w 2019513"/>
              <a:gd name="connsiteY3" fmla="*/ 185937 h 6396086"/>
              <a:gd name="connsiteX4" fmla="*/ 2019513 w 2019513"/>
              <a:gd name="connsiteY4" fmla="*/ 6210149 h 6396086"/>
              <a:gd name="connsiteX5" fmla="*/ 1833576 w 2019513"/>
              <a:gd name="connsiteY5" fmla="*/ 6396086 h 6396086"/>
              <a:gd name="connsiteX6" fmla="*/ 185937 w 2019513"/>
              <a:gd name="connsiteY6" fmla="*/ 6396086 h 6396086"/>
              <a:gd name="connsiteX7" fmla="*/ 0 w 2019513"/>
              <a:gd name="connsiteY7" fmla="*/ 6210149 h 6396086"/>
              <a:gd name="connsiteX8" fmla="*/ 990600 w 2019513"/>
              <a:gd name="connsiteY8" fmla="*/ 216417 h 6396086"/>
              <a:gd name="connsiteX0" fmla="*/ 1066785 w 2095698"/>
              <a:gd name="connsiteY0" fmla="*/ 216417 h 6396086"/>
              <a:gd name="connsiteX1" fmla="*/ 1241292 w 2095698"/>
              <a:gd name="connsiteY1" fmla="*/ 0 h 6396086"/>
              <a:gd name="connsiteX2" fmla="*/ 1909761 w 2095698"/>
              <a:gd name="connsiteY2" fmla="*/ 0 h 6396086"/>
              <a:gd name="connsiteX3" fmla="*/ 2095698 w 2095698"/>
              <a:gd name="connsiteY3" fmla="*/ 185937 h 6396086"/>
              <a:gd name="connsiteX4" fmla="*/ 2095698 w 2095698"/>
              <a:gd name="connsiteY4" fmla="*/ 6210149 h 6396086"/>
              <a:gd name="connsiteX5" fmla="*/ 1909761 w 2095698"/>
              <a:gd name="connsiteY5" fmla="*/ 6396086 h 6396086"/>
              <a:gd name="connsiteX6" fmla="*/ 262122 w 2095698"/>
              <a:gd name="connsiteY6" fmla="*/ 6396086 h 6396086"/>
              <a:gd name="connsiteX7" fmla="*/ 76185 w 2095698"/>
              <a:gd name="connsiteY7" fmla="*/ 6210149 h 6396086"/>
              <a:gd name="connsiteX8" fmla="*/ 53509 w 2095698"/>
              <a:gd name="connsiteY8" fmla="*/ 2258426 h 6396086"/>
              <a:gd name="connsiteX9" fmla="*/ 1066785 w 2095698"/>
              <a:gd name="connsiteY9" fmla="*/ 216417 h 6396086"/>
              <a:gd name="connsiteX0" fmla="*/ 1066785 w 2095698"/>
              <a:gd name="connsiteY0" fmla="*/ 216417 h 6396086"/>
              <a:gd name="connsiteX1" fmla="*/ 1241292 w 2095698"/>
              <a:gd name="connsiteY1" fmla="*/ 0 h 6396086"/>
              <a:gd name="connsiteX2" fmla="*/ 1909761 w 2095698"/>
              <a:gd name="connsiteY2" fmla="*/ 0 h 6396086"/>
              <a:gd name="connsiteX3" fmla="*/ 2095698 w 2095698"/>
              <a:gd name="connsiteY3" fmla="*/ 185937 h 6396086"/>
              <a:gd name="connsiteX4" fmla="*/ 2095698 w 2095698"/>
              <a:gd name="connsiteY4" fmla="*/ 6210149 h 6396086"/>
              <a:gd name="connsiteX5" fmla="*/ 1909761 w 2095698"/>
              <a:gd name="connsiteY5" fmla="*/ 6396086 h 6396086"/>
              <a:gd name="connsiteX6" fmla="*/ 262122 w 2095698"/>
              <a:gd name="connsiteY6" fmla="*/ 6396086 h 6396086"/>
              <a:gd name="connsiteX7" fmla="*/ 76185 w 2095698"/>
              <a:gd name="connsiteY7" fmla="*/ 6210149 h 6396086"/>
              <a:gd name="connsiteX8" fmla="*/ 53509 w 2095698"/>
              <a:gd name="connsiteY8" fmla="*/ 2258426 h 6396086"/>
              <a:gd name="connsiteX9" fmla="*/ 163999 w 2095698"/>
              <a:gd name="connsiteY9" fmla="*/ 2075546 h 6396086"/>
              <a:gd name="connsiteX10" fmla="*/ 1066785 w 2095698"/>
              <a:gd name="connsiteY10" fmla="*/ 216417 h 6396086"/>
              <a:gd name="connsiteX0" fmla="*/ 1066785 w 2095698"/>
              <a:gd name="connsiteY0" fmla="*/ 216417 h 6396086"/>
              <a:gd name="connsiteX1" fmla="*/ 1241292 w 2095698"/>
              <a:gd name="connsiteY1" fmla="*/ 0 h 6396086"/>
              <a:gd name="connsiteX2" fmla="*/ 1909761 w 2095698"/>
              <a:gd name="connsiteY2" fmla="*/ 0 h 6396086"/>
              <a:gd name="connsiteX3" fmla="*/ 2095698 w 2095698"/>
              <a:gd name="connsiteY3" fmla="*/ 185937 h 6396086"/>
              <a:gd name="connsiteX4" fmla="*/ 2095698 w 2095698"/>
              <a:gd name="connsiteY4" fmla="*/ 6210149 h 6396086"/>
              <a:gd name="connsiteX5" fmla="*/ 1909761 w 2095698"/>
              <a:gd name="connsiteY5" fmla="*/ 6396086 h 6396086"/>
              <a:gd name="connsiteX6" fmla="*/ 262122 w 2095698"/>
              <a:gd name="connsiteY6" fmla="*/ 6396086 h 6396086"/>
              <a:gd name="connsiteX7" fmla="*/ 76185 w 2095698"/>
              <a:gd name="connsiteY7" fmla="*/ 6210149 h 6396086"/>
              <a:gd name="connsiteX8" fmla="*/ 53509 w 2095698"/>
              <a:gd name="connsiteY8" fmla="*/ 2258426 h 6396086"/>
              <a:gd name="connsiteX9" fmla="*/ 163999 w 2095698"/>
              <a:gd name="connsiteY9" fmla="*/ 2075546 h 6396086"/>
              <a:gd name="connsiteX10" fmla="*/ 1143169 w 2095698"/>
              <a:gd name="connsiteY10" fmla="*/ 2064116 h 6396086"/>
              <a:gd name="connsiteX11" fmla="*/ 1066785 w 2095698"/>
              <a:gd name="connsiteY11" fmla="*/ 216417 h 6396086"/>
              <a:gd name="connsiteX0" fmla="*/ 1066785 w 2095698"/>
              <a:gd name="connsiteY0" fmla="*/ 216417 h 6396086"/>
              <a:gd name="connsiteX1" fmla="*/ 1241292 w 2095698"/>
              <a:gd name="connsiteY1" fmla="*/ 0 h 6396086"/>
              <a:gd name="connsiteX2" fmla="*/ 1909761 w 2095698"/>
              <a:gd name="connsiteY2" fmla="*/ 0 h 6396086"/>
              <a:gd name="connsiteX3" fmla="*/ 2095698 w 2095698"/>
              <a:gd name="connsiteY3" fmla="*/ 185937 h 6396086"/>
              <a:gd name="connsiteX4" fmla="*/ 2095698 w 2095698"/>
              <a:gd name="connsiteY4" fmla="*/ 6210149 h 6396086"/>
              <a:gd name="connsiteX5" fmla="*/ 1909761 w 2095698"/>
              <a:gd name="connsiteY5" fmla="*/ 6396086 h 6396086"/>
              <a:gd name="connsiteX6" fmla="*/ 262122 w 2095698"/>
              <a:gd name="connsiteY6" fmla="*/ 6396086 h 6396086"/>
              <a:gd name="connsiteX7" fmla="*/ 76185 w 2095698"/>
              <a:gd name="connsiteY7" fmla="*/ 6210149 h 6396086"/>
              <a:gd name="connsiteX8" fmla="*/ 53509 w 2095698"/>
              <a:gd name="connsiteY8" fmla="*/ 2258426 h 6396086"/>
              <a:gd name="connsiteX9" fmla="*/ 163999 w 2095698"/>
              <a:gd name="connsiteY9" fmla="*/ 2075546 h 6396086"/>
              <a:gd name="connsiteX10" fmla="*/ 1143169 w 2095698"/>
              <a:gd name="connsiteY10" fmla="*/ 2064116 h 6396086"/>
              <a:gd name="connsiteX11" fmla="*/ 1196509 w 2095698"/>
              <a:gd name="connsiteY11" fmla="*/ 1858376 h 6396086"/>
              <a:gd name="connsiteX12" fmla="*/ 1066785 w 2095698"/>
              <a:gd name="connsiteY12" fmla="*/ 216417 h 6396086"/>
              <a:gd name="connsiteX0" fmla="*/ 1066785 w 2095698"/>
              <a:gd name="connsiteY0" fmla="*/ 216417 h 6396086"/>
              <a:gd name="connsiteX1" fmla="*/ 1241292 w 2095698"/>
              <a:gd name="connsiteY1" fmla="*/ 0 h 6396086"/>
              <a:gd name="connsiteX2" fmla="*/ 1909761 w 2095698"/>
              <a:gd name="connsiteY2" fmla="*/ 0 h 6396086"/>
              <a:gd name="connsiteX3" fmla="*/ 2095698 w 2095698"/>
              <a:gd name="connsiteY3" fmla="*/ 185937 h 6396086"/>
              <a:gd name="connsiteX4" fmla="*/ 2095698 w 2095698"/>
              <a:gd name="connsiteY4" fmla="*/ 6210149 h 6396086"/>
              <a:gd name="connsiteX5" fmla="*/ 1909761 w 2095698"/>
              <a:gd name="connsiteY5" fmla="*/ 6396086 h 6396086"/>
              <a:gd name="connsiteX6" fmla="*/ 262122 w 2095698"/>
              <a:gd name="connsiteY6" fmla="*/ 6396086 h 6396086"/>
              <a:gd name="connsiteX7" fmla="*/ 76185 w 2095698"/>
              <a:gd name="connsiteY7" fmla="*/ 6210149 h 6396086"/>
              <a:gd name="connsiteX8" fmla="*/ 53509 w 2095698"/>
              <a:gd name="connsiteY8" fmla="*/ 2258426 h 6396086"/>
              <a:gd name="connsiteX9" fmla="*/ 163999 w 2095698"/>
              <a:gd name="connsiteY9" fmla="*/ 2075546 h 6396086"/>
              <a:gd name="connsiteX10" fmla="*/ 1143169 w 2095698"/>
              <a:gd name="connsiteY10" fmla="*/ 2064116 h 6396086"/>
              <a:gd name="connsiteX11" fmla="*/ 1196509 w 2095698"/>
              <a:gd name="connsiteY11" fmla="*/ 1858376 h 6396086"/>
              <a:gd name="connsiteX12" fmla="*/ 1066785 w 2095698"/>
              <a:gd name="connsiteY12" fmla="*/ 216417 h 6396086"/>
              <a:gd name="connsiteX0" fmla="*/ 1066785 w 2095698"/>
              <a:gd name="connsiteY0" fmla="*/ 216417 h 6396086"/>
              <a:gd name="connsiteX1" fmla="*/ 1241292 w 2095698"/>
              <a:gd name="connsiteY1" fmla="*/ 0 h 6396086"/>
              <a:gd name="connsiteX2" fmla="*/ 1909761 w 2095698"/>
              <a:gd name="connsiteY2" fmla="*/ 0 h 6396086"/>
              <a:gd name="connsiteX3" fmla="*/ 2095698 w 2095698"/>
              <a:gd name="connsiteY3" fmla="*/ 185937 h 6396086"/>
              <a:gd name="connsiteX4" fmla="*/ 2095698 w 2095698"/>
              <a:gd name="connsiteY4" fmla="*/ 6210149 h 6396086"/>
              <a:gd name="connsiteX5" fmla="*/ 1909761 w 2095698"/>
              <a:gd name="connsiteY5" fmla="*/ 6396086 h 6396086"/>
              <a:gd name="connsiteX6" fmla="*/ 262122 w 2095698"/>
              <a:gd name="connsiteY6" fmla="*/ 6396086 h 6396086"/>
              <a:gd name="connsiteX7" fmla="*/ 76185 w 2095698"/>
              <a:gd name="connsiteY7" fmla="*/ 6210149 h 6396086"/>
              <a:gd name="connsiteX8" fmla="*/ 53509 w 2095698"/>
              <a:gd name="connsiteY8" fmla="*/ 2258426 h 6396086"/>
              <a:gd name="connsiteX9" fmla="*/ 163999 w 2095698"/>
              <a:gd name="connsiteY9" fmla="*/ 2075546 h 6396086"/>
              <a:gd name="connsiteX10" fmla="*/ 1143169 w 2095698"/>
              <a:gd name="connsiteY10" fmla="*/ 2064116 h 6396086"/>
              <a:gd name="connsiteX11" fmla="*/ 1196509 w 2095698"/>
              <a:gd name="connsiteY11" fmla="*/ 1858376 h 6396086"/>
              <a:gd name="connsiteX12" fmla="*/ 1066785 w 2095698"/>
              <a:gd name="connsiteY12" fmla="*/ 216417 h 6396086"/>
              <a:gd name="connsiteX0" fmla="*/ 1066785 w 2095698"/>
              <a:gd name="connsiteY0" fmla="*/ 216417 h 6396086"/>
              <a:gd name="connsiteX1" fmla="*/ 1241292 w 2095698"/>
              <a:gd name="connsiteY1" fmla="*/ 0 h 6396086"/>
              <a:gd name="connsiteX2" fmla="*/ 1909761 w 2095698"/>
              <a:gd name="connsiteY2" fmla="*/ 0 h 6396086"/>
              <a:gd name="connsiteX3" fmla="*/ 2095698 w 2095698"/>
              <a:gd name="connsiteY3" fmla="*/ 185937 h 6396086"/>
              <a:gd name="connsiteX4" fmla="*/ 2095698 w 2095698"/>
              <a:gd name="connsiteY4" fmla="*/ 6210149 h 6396086"/>
              <a:gd name="connsiteX5" fmla="*/ 1909761 w 2095698"/>
              <a:gd name="connsiteY5" fmla="*/ 6396086 h 6396086"/>
              <a:gd name="connsiteX6" fmla="*/ 262122 w 2095698"/>
              <a:gd name="connsiteY6" fmla="*/ 6396086 h 6396086"/>
              <a:gd name="connsiteX7" fmla="*/ 76185 w 2095698"/>
              <a:gd name="connsiteY7" fmla="*/ 6210149 h 6396086"/>
              <a:gd name="connsiteX8" fmla="*/ 53509 w 2095698"/>
              <a:gd name="connsiteY8" fmla="*/ 2258426 h 6396086"/>
              <a:gd name="connsiteX9" fmla="*/ 163999 w 2095698"/>
              <a:gd name="connsiteY9" fmla="*/ 2075546 h 6396086"/>
              <a:gd name="connsiteX10" fmla="*/ 1143169 w 2095698"/>
              <a:gd name="connsiteY10" fmla="*/ 2064116 h 6396086"/>
              <a:gd name="connsiteX11" fmla="*/ 1131739 w 2095698"/>
              <a:gd name="connsiteY11" fmla="*/ 1850756 h 6396086"/>
              <a:gd name="connsiteX12" fmla="*/ 1066785 w 2095698"/>
              <a:gd name="connsiteY12" fmla="*/ 216417 h 6396086"/>
              <a:gd name="connsiteX0" fmla="*/ 1093455 w 2095698"/>
              <a:gd name="connsiteY0" fmla="*/ 216417 h 6396086"/>
              <a:gd name="connsiteX1" fmla="*/ 1241292 w 2095698"/>
              <a:gd name="connsiteY1" fmla="*/ 0 h 6396086"/>
              <a:gd name="connsiteX2" fmla="*/ 1909761 w 2095698"/>
              <a:gd name="connsiteY2" fmla="*/ 0 h 6396086"/>
              <a:gd name="connsiteX3" fmla="*/ 2095698 w 2095698"/>
              <a:gd name="connsiteY3" fmla="*/ 185937 h 6396086"/>
              <a:gd name="connsiteX4" fmla="*/ 2095698 w 2095698"/>
              <a:gd name="connsiteY4" fmla="*/ 6210149 h 6396086"/>
              <a:gd name="connsiteX5" fmla="*/ 1909761 w 2095698"/>
              <a:gd name="connsiteY5" fmla="*/ 6396086 h 6396086"/>
              <a:gd name="connsiteX6" fmla="*/ 262122 w 2095698"/>
              <a:gd name="connsiteY6" fmla="*/ 6396086 h 6396086"/>
              <a:gd name="connsiteX7" fmla="*/ 76185 w 2095698"/>
              <a:gd name="connsiteY7" fmla="*/ 6210149 h 6396086"/>
              <a:gd name="connsiteX8" fmla="*/ 53509 w 2095698"/>
              <a:gd name="connsiteY8" fmla="*/ 2258426 h 6396086"/>
              <a:gd name="connsiteX9" fmla="*/ 163999 w 2095698"/>
              <a:gd name="connsiteY9" fmla="*/ 2075546 h 6396086"/>
              <a:gd name="connsiteX10" fmla="*/ 1143169 w 2095698"/>
              <a:gd name="connsiteY10" fmla="*/ 2064116 h 6396086"/>
              <a:gd name="connsiteX11" fmla="*/ 1131739 w 2095698"/>
              <a:gd name="connsiteY11" fmla="*/ 1850756 h 6396086"/>
              <a:gd name="connsiteX12" fmla="*/ 1093455 w 2095698"/>
              <a:gd name="connsiteY12" fmla="*/ 216417 h 6396086"/>
              <a:gd name="connsiteX0" fmla="*/ 1093455 w 2095698"/>
              <a:gd name="connsiteY0" fmla="*/ 216417 h 6396086"/>
              <a:gd name="connsiteX1" fmla="*/ 1241292 w 2095698"/>
              <a:gd name="connsiteY1" fmla="*/ 0 h 6396086"/>
              <a:gd name="connsiteX2" fmla="*/ 1909761 w 2095698"/>
              <a:gd name="connsiteY2" fmla="*/ 0 h 6396086"/>
              <a:gd name="connsiteX3" fmla="*/ 2095698 w 2095698"/>
              <a:gd name="connsiteY3" fmla="*/ 185937 h 6396086"/>
              <a:gd name="connsiteX4" fmla="*/ 2095698 w 2095698"/>
              <a:gd name="connsiteY4" fmla="*/ 6210149 h 6396086"/>
              <a:gd name="connsiteX5" fmla="*/ 1909761 w 2095698"/>
              <a:gd name="connsiteY5" fmla="*/ 6396086 h 6396086"/>
              <a:gd name="connsiteX6" fmla="*/ 262122 w 2095698"/>
              <a:gd name="connsiteY6" fmla="*/ 6396086 h 6396086"/>
              <a:gd name="connsiteX7" fmla="*/ 76185 w 2095698"/>
              <a:gd name="connsiteY7" fmla="*/ 6210149 h 6396086"/>
              <a:gd name="connsiteX8" fmla="*/ 53509 w 2095698"/>
              <a:gd name="connsiteY8" fmla="*/ 2258426 h 6396086"/>
              <a:gd name="connsiteX9" fmla="*/ 163999 w 2095698"/>
              <a:gd name="connsiteY9" fmla="*/ 2075546 h 6396086"/>
              <a:gd name="connsiteX10" fmla="*/ 1143169 w 2095698"/>
              <a:gd name="connsiteY10" fmla="*/ 2064116 h 6396086"/>
              <a:gd name="connsiteX11" fmla="*/ 1116499 w 2095698"/>
              <a:gd name="connsiteY11" fmla="*/ 1846946 h 6396086"/>
              <a:gd name="connsiteX12" fmla="*/ 1093455 w 2095698"/>
              <a:gd name="connsiteY12" fmla="*/ 216417 h 6396086"/>
              <a:gd name="connsiteX0" fmla="*/ 1093455 w 2095698"/>
              <a:gd name="connsiteY0" fmla="*/ 216417 h 6396086"/>
              <a:gd name="connsiteX1" fmla="*/ 1241292 w 2095698"/>
              <a:gd name="connsiteY1" fmla="*/ 0 h 6396086"/>
              <a:gd name="connsiteX2" fmla="*/ 1909761 w 2095698"/>
              <a:gd name="connsiteY2" fmla="*/ 0 h 6396086"/>
              <a:gd name="connsiteX3" fmla="*/ 2095698 w 2095698"/>
              <a:gd name="connsiteY3" fmla="*/ 185937 h 6396086"/>
              <a:gd name="connsiteX4" fmla="*/ 2095698 w 2095698"/>
              <a:gd name="connsiteY4" fmla="*/ 6210149 h 6396086"/>
              <a:gd name="connsiteX5" fmla="*/ 1909761 w 2095698"/>
              <a:gd name="connsiteY5" fmla="*/ 6396086 h 6396086"/>
              <a:gd name="connsiteX6" fmla="*/ 262122 w 2095698"/>
              <a:gd name="connsiteY6" fmla="*/ 6396086 h 6396086"/>
              <a:gd name="connsiteX7" fmla="*/ 76185 w 2095698"/>
              <a:gd name="connsiteY7" fmla="*/ 6210149 h 6396086"/>
              <a:gd name="connsiteX8" fmla="*/ 53509 w 2095698"/>
              <a:gd name="connsiteY8" fmla="*/ 2258426 h 6396086"/>
              <a:gd name="connsiteX9" fmla="*/ 163999 w 2095698"/>
              <a:gd name="connsiteY9" fmla="*/ 2075546 h 6396086"/>
              <a:gd name="connsiteX10" fmla="*/ 1143169 w 2095698"/>
              <a:gd name="connsiteY10" fmla="*/ 2064116 h 6396086"/>
              <a:gd name="connsiteX11" fmla="*/ 1116499 w 2095698"/>
              <a:gd name="connsiteY11" fmla="*/ 1846946 h 6396086"/>
              <a:gd name="connsiteX12" fmla="*/ 1093455 w 2095698"/>
              <a:gd name="connsiteY12" fmla="*/ 216417 h 6396086"/>
              <a:gd name="connsiteX0" fmla="*/ 1093455 w 2095698"/>
              <a:gd name="connsiteY0" fmla="*/ 216417 h 6396086"/>
              <a:gd name="connsiteX1" fmla="*/ 1241292 w 2095698"/>
              <a:gd name="connsiteY1" fmla="*/ 0 h 6396086"/>
              <a:gd name="connsiteX2" fmla="*/ 1909761 w 2095698"/>
              <a:gd name="connsiteY2" fmla="*/ 0 h 6396086"/>
              <a:gd name="connsiteX3" fmla="*/ 2095698 w 2095698"/>
              <a:gd name="connsiteY3" fmla="*/ 185937 h 6396086"/>
              <a:gd name="connsiteX4" fmla="*/ 2095698 w 2095698"/>
              <a:gd name="connsiteY4" fmla="*/ 6210149 h 6396086"/>
              <a:gd name="connsiteX5" fmla="*/ 1909761 w 2095698"/>
              <a:gd name="connsiteY5" fmla="*/ 6396086 h 6396086"/>
              <a:gd name="connsiteX6" fmla="*/ 262122 w 2095698"/>
              <a:gd name="connsiteY6" fmla="*/ 6396086 h 6396086"/>
              <a:gd name="connsiteX7" fmla="*/ 76185 w 2095698"/>
              <a:gd name="connsiteY7" fmla="*/ 6210149 h 6396086"/>
              <a:gd name="connsiteX8" fmla="*/ 53509 w 2095698"/>
              <a:gd name="connsiteY8" fmla="*/ 2258426 h 6396086"/>
              <a:gd name="connsiteX9" fmla="*/ 163999 w 2095698"/>
              <a:gd name="connsiteY9" fmla="*/ 2075546 h 6396086"/>
              <a:gd name="connsiteX10" fmla="*/ 1143169 w 2095698"/>
              <a:gd name="connsiteY10" fmla="*/ 2064116 h 6396086"/>
              <a:gd name="connsiteX11" fmla="*/ 1116499 w 2095698"/>
              <a:gd name="connsiteY11" fmla="*/ 1846946 h 6396086"/>
              <a:gd name="connsiteX12" fmla="*/ 1093455 w 2095698"/>
              <a:gd name="connsiteY12" fmla="*/ 216417 h 6396086"/>
              <a:gd name="connsiteX0" fmla="*/ 1093455 w 2095698"/>
              <a:gd name="connsiteY0" fmla="*/ 216417 h 6396086"/>
              <a:gd name="connsiteX1" fmla="*/ 1241292 w 2095698"/>
              <a:gd name="connsiteY1" fmla="*/ 0 h 6396086"/>
              <a:gd name="connsiteX2" fmla="*/ 1909761 w 2095698"/>
              <a:gd name="connsiteY2" fmla="*/ 0 h 6396086"/>
              <a:gd name="connsiteX3" fmla="*/ 2095698 w 2095698"/>
              <a:gd name="connsiteY3" fmla="*/ 185937 h 6396086"/>
              <a:gd name="connsiteX4" fmla="*/ 2095698 w 2095698"/>
              <a:gd name="connsiteY4" fmla="*/ 6210149 h 6396086"/>
              <a:gd name="connsiteX5" fmla="*/ 1909761 w 2095698"/>
              <a:gd name="connsiteY5" fmla="*/ 6396086 h 6396086"/>
              <a:gd name="connsiteX6" fmla="*/ 262122 w 2095698"/>
              <a:gd name="connsiteY6" fmla="*/ 6396086 h 6396086"/>
              <a:gd name="connsiteX7" fmla="*/ 76185 w 2095698"/>
              <a:gd name="connsiteY7" fmla="*/ 6210149 h 6396086"/>
              <a:gd name="connsiteX8" fmla="*/ 53509 w 2095698"/>
              <a:gd name="connsiteY8" fmla="*/ 2258426 h 6396086"/>
              <a:gd name="connsiteX9" fmla="*/ 163999 w 2095698"/>
              <a:gd name="connsiteY9" fmla="*/ 2075546 h 6396086"/>
              <a:gd name="connsiteX10" fmla="*/ 979339 w 2095698"/>
              <a:gd name="connsiteY10" fmla="*/ 2121266 h 6396086"/>
              <a:gd name="connsiteX11" fmla="*/ 1116499 w 2095698"/>
              <a:gd name="connsiteY11" fmla="*/ 1846946 h 6396086"/>
              <a:gd name="connsiteX12" fmla="*/ 1093455 w 2095698"/>
              <a:gd name="connsiteY12" fmla="*/ 216417 h 6396086"/>
              <a:gd name="connsiteX0" fmla="*/ 1093455 w 2095698"/>
              <a:gd name="connsiteY0" fmla="*/ 216417 h 6396086"/>
              <a:gd name="connsiteX1" fmla="*/ 1241292 w 2095698"/>
              <a:gd name="connsiteY1" fmla="*/ 0 h 6396086"/>
              <a:gd name="connsiteX2" fmla="*/ 1909761 w 2095698"/>
              <a:gd name="connsiteY2" fmla="*/ 0 h 6396086"/>
              <a:gd name="connsiteX3" fmla="*/ 2095698 w 2095698"/>
              <a:gd name="connsiteY3" fmla="*/ 185937 h 6396086"/>
              <a:gd name="connsiteX4" fmla="*/ 2095698 w 2095698"/>
              <a:gd name="connsiteY4" fmla="*/ 6210149 h 6396086"/>
              <a:gd name="connsiteX5" fmla="*/ 1909761 w 2095698"/>
              <a:gd name="connsiteY5" fmla="*/ 6396086 h 6396086"/>
              <a:gd name="connsiteX6" fmla="*/ 262122 w 2095698"/>
              <a:gd name="connsiteY6" fmla="*/ 6396086 h 6396086"/>
              <a:gd name="connsiteX7" fmla="*/ 76185 w 2095698"/>
              <a:gd name="connsiteY7" fmla="*/ 6210149 h 6396086"/>
              <a:gd name="connsiteX8" fmla="*/ 53509 w 2095698"/>
              <a:gd name="connsiteY8" fmla="*/ 2258426 h 6396086"/>
              <a:gd name="connsiteX9" fmla="*/ 163999 w 2095698"/>
              <a:gd name="connsiteY9" fmla="*/ 2075546 h 6396086"/>
              <a:gd name="connsiteX10" fmla="*/ 979339 w 2095698"/>
              <a:gd name="connsiteY10" fmla="*/ 2121266 h 6396086"/>
              <a:gd name="connsiteX11" fmla="*/ 1120309 w 2095698"/>
              <a:gd name="connsiteY11" fmla="*/ 1976486 h 6396086"/>
              <a:gd name="connsiteX12" fmla="*/ 1093455 w 2095698"/>
              <a:gd name="connsiteY12" fmla="*/ 216417 h 6396086"/>
              <a:gd name="connsiteX0" fmla="*/ 1093455 w 2095698"/>
              <a:gd name="connsiteY0" fmla="*/ 216417 h 6396086"/>
              <a:gd name="connsiteX1" fmla="*/ 1241292 w 2095698"/>
              <a:gd name="connsiteY1" fmla="*/ 0 h 6396086"/>
              <a:gd name="connsiteX2" fmla="*/ 1909761 w 2095698"/>
              <a:gd name="connsiteY2" fmla="*/ 0 h 6396086"/>
              <a:gd name="connsiteX3" fmla="*/ 2095698 w 2095698"/>
              <a:gd name="connsiteY3" fmla="*/ 185937 h 6396086"/>
              <a:gd name="connsiteX4" fmla="*/ 2095698 w 2095698"/>
              <a:gd name="connsiteY4" fmla="*/ 6210149 h 6396086"/>
              <a:gd name="connsiteX5" fmla="*/ 1909761 w 2095698"/>
              <a:gd name="connsiteY5" fmla="*/ 6396086 h 6396086"/>
              <a:gd name="connsiteX6" fmla="*/ 262122 w 2095698"/>
              <a:gd name="connsiteY6" fmla="*/ 6396086 h 6396086"/>
              <a:gd name="connsiteX7" fmla="*/ 76185 w 2095698"/>
              <a:gd name="connsiteY7" fmla="*/ 6210149 h 6396086"/>
              <a:gd name="connsiteX8" fmla="*/ 53509 w 2095698"/>
              <a:gd name="connsiteY8" fmla="*/ 2258426 h 6396086"/>
              <a:gd name="connsiteX9" fmla="*/ 163999 w 2095698"/>
              <a:gd name="connsiteY9" fmla="*/ 2075546 h 6396086"/>
              <a:gd name="connsiteX10" fmla="*/ 979339 w 2095698"/>
              <a:gd name="connsiteY10" fmla="*/ 2121266 h 6396086"/>
              <a:gd name="connsiteX11" fmla="*/ 1120309 w 2095698"/>
              <a:gd name="connsiteY11" fmla="*/ 1976486 h 6396086"/>
              <a:gd name="connsiteX12" fmla="*/ 1093455 w 2095698"/>
              <a:gd name="connsiteY12" fmla="*/ 216417 h 6396086"/>
              <a:gd name="connsiteX0" fmla="*/ 1093455 w 2095698"/>
              <a:gd name="connsiteY0" fmla="*/ 216417 h 6396086"/>
              <a:gd name="connsiteX1" fmla="*/ 1241292 w 2095698"/>
              <a:gd name="connsiteY1" fmla="*/ 0 h 6396086"/>
              <a:gd name="connsiteX2" fmla="*/ 1909761 w 2095698"/>
              <a:gd name="connsiteY2" fmla="*/ 0 h 6396086"/>
              <a:gd name="connsiteX3" fmla="*/ 2095698 w 2095698"/>
              <a:gd name="connsiteY3" fmla="*/ 185937 h 6396086"/>
              <a:gd name="connsiteX4" fmla="*/ 2095698 w 2095698"/>
              <a:gd name="connsiteY4" fmla="*/ 6210149 h 6396086"/>
              <a:gd name="connsiteX5" fmla="*/ 1909761 w 2095698"/>
              <a:gd name="connsiteY5" fmla="*/ 6396086 h 6396086"/>
              <a:gd name="connsiteX6" fmla="*/ 262122 w 2095698"/>
              <a:gd name="connsiteY6" fmla="*/ 6396086 h 6396086"/>
              <a:gd name="connsiteX7" fmla="*/ 76185 w 2095698"/>
              <a:gd name="connsiteY7" fmla="*/ 6210149 h 6396086"/>
              <a:gd name="connsiteX8" fmla="*/ 53509 w 2095698"/>
              <a:gd name="connsiteY8" fmla="*/ 2258426 h 6396086"/>
              <a:gd name="connsiteX9" fmla="*/ 163999 w 2095698"/>
              <a:gd name="connsiteY9" fmla="*/ 2075546 h 6396086"/>
              <a:gd name="connsiteX10" fmla="*/ 979339 w 2095698"/>
              <a:gd name="connsiteY10" fmla="*/ 2121266 h 6396086"/>
              <a:gd name="connsiteX11" fmla="*/ 1120309 w 2095698"/>
              <a:gd name="connsiteY11" fmla="*/ 1976486 h 6396086"/>
              <a:gd name="connsiteX12" fmla="*/ 1093455 w 2095698"/>
              <a:gd name="connsiteY12" fmla="*/ 216417 h 6396086"/>
              <a:gd name="connsiteX0" fmla="*/ 1093455 w 2095698"/>
              <a:gd name="connsiteY0" fmla="*/ 216417 h 6396086"/>
              <a:gd name="connsiteX1" fmla="*/ 1241292 w 2095698"/>
              <a:gd name="connsiteY1" fmla="*/ 0 h 6396086"/>
              <a:gd name="connsiteX2" fmla="*/ 1909761 w 2095698"/>
              <a:gd name="connsiteY2" fmla="*/ 0 h 6396086"/>
              <a:gd name="connsiteX3" fmla="*/ 2095698 w 2095698"/>
              <a:gd name="connsiteY3" fmla="*/ 185937 h 6396086"/>
              <a:gd name="connsiteX4" fmla="*/ 2095698 w 2095698"/>
              <a:gd name="connsiteY4" fmla="*/ 6210149 h 6396086"/>
              <a:gd name="connsiteX5" fmla="*/ 1909761 w 2095698"/>
              <a:gd name="connsiteY5" fmla="*/ 6396086 h 6396086"/>
              <a:gd name="connsiteX6" fmla="*/ 262122 w 2095698"/>
              <a:gd name="connsiteY6" fmla="*/ 6396086 h 6396086"/>
              <a:gd name="connsiteX7" fmla="*/ 76185 w 2095698"/>
              <a:gd name="connsiteY7" fmla="*/ 6210149 h 6396086"/>
              <a:gd name="connsiteX8" fmla="*/ 53509 w 2095698"/>
              <a:gd name="connsiteY8" fmla="*/ 2258426 h 6396086"/>
              <a:gd name="connsiteX9" fmla="*/ 163999 w 2095698"/>
              <a:gd name="connsiteY9" fmla="*/ 2075546 h 6396086"/>
              <a:gd name="connsiteX10" fmla="*/ 979339 w 2095698"/>
              <a:gd name="connsiteY10" fmla="*/ 2121266 h 6396086"/>
              <a:gd name="connsiteX11" fmla="*/ 1120309 w 2095698"/>
              <a:gd name="connsiteY11" fmla="*/ 1976486 h 6396086"/>
              <a:gd name="connsiteX12" fmla="*/ 1093455 w 2095698"/>
              <a:gd name="connsiteY12" fmla="*/ 216417 h 6396086"/>
              <a:gd name="connsiteX0" fmla="*/ 1040858 w 2043101"/>
              <a:gd name="connsiteY0" fmla="*/ 216417 h 6396086"/>
              <a:gd name="connsiteX1" fmla="*/ 1188695 w 2043101"/>
              <a:gd name="connsiteY1" fmla="*/ 0 h 6396086"/>
              <a:gd name="connsiteX2" fmla="*/ 1857164 w 2043101"/>
              <a:gd name="connsiteY2" fmla="*/ 0 h 6396086"/>
              <a:gd name="connsiteX3" fmla="*/ 2043101 w 2043101"/>
              <a:gd name="connsiteY3" fmla="*/ 185937 h 6396086"/>
              <a:gd name="connsiteX4" fmla="*/ 2043101 w 2043101"/>
              <a:gd name="connsiteY4" fmla="*/ 6210149 h 6396086"/>
              <a:gd name="connsiteX5" fmla="*/ 1857164 w 2043101"/>
              <a:gd name="connsiteY5" fmla="*/ 6396086 h 6396086"/>
              <a:gd name="connsiteX6" fmla="*/ 209525 w 2043101"/>
              <a:gd name="connsiteY6" fmla="*/ 6396086 h 6396086"/>
              <a:gd name="connsiteX7" fmla="*/ 23588 w 2043101"/>
              <a:gd name="connsiteY7" fmla="*/ 6210149 h 6396086"/>
              <a:gd name="connsiteX8" fmla="*/ 912 w 2043101"/>
              <a:gd name="connsiteY8" fmla="*/ 2258426 h 6396086"/>
              <a:gd name="connsiteX9" fmla="*/ 111402 w 2043101"/>
              <a:gd name="connsiteY9" fmla="*/ 2075546 h 6396086"/>
              <a:gd name="connsiteX10" fmla="*/ 926742 w 2043101"/>
              <a:gd name="connsiteY10" fmla="*/ 2121266 h 6396086"/>
              <a:gd name="connsiteX11" fmla="*/ 1067712 w 2043101"/>
              <a:gd name="connsiteY11" fmla="*/ 1976486 h 6396086"/>
              <a:gd name="connsiteX12" fmla="*/ 1040858 w 2043101"/>
              <a:gd name="connsiteY12" fmla="*/ 216417 h 6396086"/>
              <a:gd name="connsiteX0" fmla="*/ 1040858 w 2043101"/>
              <a:gd name="connsiteY0" fmla="*/ 216417 h 6396086"/>
              <a:gd name="connsiteX1" fmla="*/ 1188695 w 2043101"/>
              <a:gd name="connsiteY1" fmla="*/ 0 h 6396086"/>
              <a:gd name="connsiteX2" fmla="*/ 1857164 w 2043101"/>
              <a:gd name="connsiteY2" fmla="*/ 0 h 6396086"/>
              <a:gd name="connsiteX3" fmla="*/ 2043101 w 2043101"/>
              <a:gd name="connsiteY3" fmla="*/ 185937 h 6396086"/>
              <a:gd name="connsiteX4" fmla="*/ 2043101 w 2043101"/>
              <a:gd name="connsiteY4" fmla="*/ 6210149 h 6396086"/>
              <a:gd name="connsiteX5" fmla="*/ 1857164 w 2043101"/>
              <a:gd name="connsiteY5" fmla="*/ 6396086 h 6396086"/>
              <a:gd name="connsiteX6" fmla="*/ 209525 w 2043101"/>
              <a:gd name="connsiteY6" fmla="*/ 6396086 h 6396086"/>
              <a:gd name="connsiteX7" fmla="*/ 23588 w 2043101"/>
              <a:gd name="connsiteY7" fmla="*/ 6210149 h 6396086"/>
              <a:gd name="connsiteX8" fmla="*/ 912 w 2043101"/>
              <a:gd name="connsiteY8" fmla="*/ 2258426 h 6396086"/>
              <a:gd name="connsiteX9" fmla="*/ 130452 w 2043101"/>
              <a:gd name="connsiteY9" fmla="*/ 2106026 h 6396086"/>
              <a:gd name="connsiteX10" fmla="*/ 926742 w 2043101"/>
              <a:gd name="connsiteY10" fmla="*/ 2121266 h 6396086"/>
              <a:gd name="connsiteX11" fmla="*/ 1067712 w 2043101"/>
              <a:gd name="connsiteY11" fmla="*/ 1976486 h 6396086"/>
              <a:gd name="connsiteX12" fmla="*/ 1040858 w 2043101"/>
              <a:gd name="connsiteY12" fmla="*/ 216417 h 6396086"/>
              <a:gd name="connsiteX0" fmla="*/ 1033294 w 2035537"/>
              <a:gd name="connsiteY0" fmla="*/ 216417 h 6396086"/>
              <a:gd name="connsiteX1" fmla="*/ 1181131 w 2035537"/>
              <a:gd name="connsiteY1" fmla="*/ 0 h 6396086"/>
              <a:gd name="connsiteX2" fmla="*/ 1849600 w 2035537"/>
              <a:gd name="connsiteY2" fmla="*/ 0 h 6396086"/>
              <a:gd name="connsiteX3" fmla="*/ 2035537 w 2035537"/>
              <a:gd name="connsiteY3" fmla="*/ 185937 h 6396086"/>
              <a:gd name="connsiteX4" fmla="*/ 2035537 w 2035537"/>
              <a:gd name="connsiteY4" fmla="*/ 6210149 h 6396086"/>
              <a:gd name="connsiteX5" fmla="*/ 1849600 w 2035537"/>
              <a:gd name="connsiteY5" fmla="*/ 6396086 h 6396086"/>
              <a:gd name="connsiteX6" fmla="*/ 201961 w 2035537"/>
              <a:gd name="connsiteY6" fmla="*/ 6396086 h 6396086"/>
              <a:gd name="connsiteX7" fmla="*/ 16024 w 2035537"/>
              <a:gd name="connsiteY7" fmla="*/ 6210149 h 6396086"/>
              <a:gd name="connsiteX8" fmla="*/ 968 w 2035537"/>
              <a:gd name="connsiteY8" fmla="*/ 2243186 h 6396086"/>
              <a:gd name="connsiteX9" fmla="*/ 122888 w 2035537"/>
              <a:gd name="connsiteY9" fmla="*/ 2106026 h 6396086"/>
              <a:gd name="connsiteX10" fmla="*/ 919178 w 2035537"/>
              <a:gd name="connsiteY10" fmla="*/ 2121266 h 6396086"/>
              <a:gd name="connsiteX11" fmla="*/ 1060148 w 2035537"/>
              <a:gd name="connsiteY11" fmla="*/ 1976486 h 6396086"/>
              <a:gd name="connsiteX12" fmla="*/ 1033294 w 2035537"/>
              <a:gd name="connsiteY12" fmla="*/ 216417 h 6396086"/>
              <a:gd name="connsiteX0" fmla="*/ 1033294 w 2035537"/>
              <a:gd name="connsiteY0" fmla="*/ 216417 h 6396086"/>
              <a:gd name="connsiteX1" fmla="*/ 1181131 w 2035537"/>
              <a:gd name="connsiteY1" fmla="*/ 0 h 6396086"/>
              <a:gd name="connsiteX2" fmla="*/ 1849600 w 2035537"/>
              <a:gd name="connsiteY2" fmla="*/ 0 h 6396086"/>
              <a:gd name="connsiteX3" fmla="*/ 2035537 w 2035537"/>
              <a:gd name="connsiteY3" fmla="*/ 185937 h 6396086"/>
              <a:gd name="connsiteX4" fmla="*/ 2035537 w 2035537"/>
              <a:gd name="connsiteY4" fmla="*/ 6210149 h 6396086"/>
              <a:gd name="connsiteX5" fmla="*/ 1849600 w 2035537"/>
              <a:gd name="connsiteY5" fmla="*/ 6396086 h 6396086"/>
              <a:gd name="connsiteX6" fmla="*/ 201961 w 2035537"/>
              <a:gd name="connsiteY6" fmla="*/ 6396086 h 6396086"/>
              <a:gd name="connsiteX7" fmla="*/ 16024 w 2035537"/>
              <a:gd name="connsiteY7" fmla="*/ 6210149 h 6396086"/>
              <a:gd name="connsiteX8" fmla="*/ 968 w 2035537"/>
              <a:gd name="connsiteY8" fmla="*/ 2243186 h 6396086"/>
              <a:gd name="connsiteX9" fmla="*/ 122888 w 2035537"/>
              <a:gd name="connsiteY9" fmla="*/ 2106026 h 6396086"/>
              <a:gd name="connsiteX10" fmla="*/ 919178 w 2035537"/>
              <a:gd name="connsiteY10" fmla="*/ 2121266 h 6396086"/>
              <a:gd name="connsiteX11" fmla="*/ 1060148 w 2035537"/>
              <a:gd name="connsiteY11" fmla="*/ 1976486 h 6396086"/>
              <a:gd name="connsiteX12" fmla="*/ 1033294 w 2035537"/>
              <a:gd name="connsiteY12" fmla="*/ 216417 h 6396086"/>
              <a:gd name="connsiteX0" fmla="*/ 1033294 w 2035537"/>
              <a:gd name="connsiteY0" fmla="*/ 216417 h 6396086"/>
              <a:gd name="connsiteX1" fmla="*/ 1181131 w 2035537"/>
              <a:gd name="connsiteY1" fmla="*/ 0 h 6396086"/>
              <a:gd name="connsiteX2" fmla="*/ 1849600 w 2035537"/>
              <a:gd name="connsiteY2" fmla="*/ 0 h 6396086"/>
              <a:gd name="connsiteX3" fmla="*/ 2035537 w 2035537"/>
              <a:gd name="connsiteY3" fmla="*/ 185937 h 6396086"/>
              <a:gd name="connsiteX4" fmla="*/ 2035537 w 2035537"/>
              <a:gd name="connsiteY4" fmla="*/ 6210149 h 6396086"/>
              <a:gd name="connsiteX5" fmla="*/ 1849600 w 2035537"/>
              <a:gd name="connsiteY5" fmla="*/ 6396086 h 6396086"/>
              <a:gd name="connsiteX6" fmla="*/ 201961 w 2035537"/>
              <a:gd name="connsiteY6" fmla="*/ 6396086 h 6396086"/>
              <a:gd name="connsiteX7" fmla="*/ 16024 w 2035537"/>
              <a:gd name="connsiteY7" fmla="*/ 6210149 h 6396086"/>
              <a:gd name="connsiteX8" fmla="*/ 968 w 2035537"/>
              <a:gd name="connsiteY8" fmla="*/ 2243186 h 6396086"/>
              <a:gd name="connsiteX9" fmla="*/ 122888 w 2035537"/>
              <a:gd name="connsiteY9" fmla="*/ 2121266 h 6396086"/>
              <a:gd name="connsiteX10" fmla="*/ 919178 w 2035537"/>
              <a:gd name="connsiteY10" fmla="*/ 2121266 h 6396086"/>
              <a:gd name="connsiteX11" fmla="*/ 1060148 w 2035537"/>
              <a:gd name="connsiteY11" fmla="*/ 1976486 h 6396086"/>
              <a:gd name="connsiteX12" fmla="*/ 1033294 w 2035537"/>
              <a:gd name="connsiteY12" fmla="*/ 216417 h 6396086"/>
              <a:gd name="connsiteX0" fmla="*/ 1033294 w 2035537"/>
              <a:gd name="connsiteY0" fmla="*/ 216417 h 6396086"/>
              <a:gd name="connsiteX1" fmla="*/ 1181131 w 2035537"/>
              <a:gd name="connsiteY1" fmla="*/ 0 h 6396086"/>
              <a:gd name="connsiteX2" fmla="*/ 1849600 w 2035537"/>
              <a:gd name="connsiteY2" fmla="*/ 0 h 6396086"/>
              <a:gd name="connsiteX3" fmla="*/ 2035537 w 2035537"/>
              <a:gd name="connsiteY3" fmla="*/ 185937 h 6396086"/>
              <a:gd name="connsiteX4" fmla="*/ 2035537 w 2035537"/>
              <a:gd name="connsiteY4" fmla="*/ 6210149 h 6396086"/>
              <a:gd name="connsiteX5" fmla="*/ 1849600 w 2035537"/>
              <a:gd name="connsiteY5" fmla="*/ 6396086 h 6396086"/>
              <a:gd name="connsiteX6" fmla="*/ 201961 w 2035537"/>
              <a:gd name="connsiteY6" fmla="*/ 6396086 h 6396086"/>
              <a:gd name="connsiteX7" fmla="*/ 16024 w 2035537"/>
              <a:gd name="connsiteY7" fmla="*/ 6210149 h 6396086"/>
              <a:gd name="connsiteX8" fmla="*/ 968 w 2035537"/>
              <a:gd name="connsiteY8" fmla="*/ 2243186 h 6396086"/>
              <a:gd name="connsiteX9" fmla="*/ 122888 w 2035537"/>
              <a:gd name="connsiteY9" fmla="*/ 2121266 h 6396086"/>
              <a:gd name="connsiteX10" fmla="*/ 919178 w 2035537"/>
              <a:gd name="connsiteY10" fmla="*/ 2121266 h 6396086"/>
              <a:gd name="connsiteX11" fmla="*/ 1060148 w 2035537"/>
              <a:gd name="connsiteY11" fmla="*/ 1976486 h 6396086"/>
              <a:gd name="connsiteX12" fmla="*/ 1033294 w 2035537"/>
              <a:gd name="connsiteY12" fmla="*/ 216417 h 6396086"/>
              <a:gd name="connsiteX0" fmla="*/ 1033294 w 2035537"/>
              <a:gd name="connsiteY0" fmla="*/ 216417 h 6396086"/>
              <a:gd name="connsiteX1" fmla="*/ 1181131 w 2035537"/>
              <a:gd name="connsiteY1" fmla="*/ 0 h 6396086"/>
              <a:gd name="connsiteX2" fmla="*/ 1849600 w 2035537"/>
              <a:gd name="connsiteY2" fmla="*/ 0 h 6396086"/>
              <a:gd name="connsiteX3" fmla="*/ 2035537 w 2035537"/>
              <a:gd name="connsiteY3" fmla="*/ 185937 h 6396086"/>
              <a:gd name="connsiteX4" fmla="*/ 2035537 w 2035537"/>
              <a:gd name="connsiteY4" fmla="*/ 6210149 h 6396086"/>
              <a:gd name="connsiteX5" fmla="*/ 1849600 w 2035537"/>
              <a:gd name="connsiteY5" fmla="*/ 6396086 h 6396086"/>
              <a:gd name="connsiteX6" fmla="*/ 201961 w 2035537"/>
              <a:gd name="connsiteY6" fmla="*/ 6396086 h 6396086"/>
              <a:gd name="connsiteX7" fmla="*/ 16024 w 2035537"/>
              <a:gd name="connsiteY7" fmla="*/ 6210149 h 6396086"/>
              <a:gd name="connsiteX8" fmla="*/ 968 w 2035537"/>
              <a:gd name="connsiteY8" fmla="*/ 2243186 h 6396086"/>
              <a:gd name="connsiteX9" fmla="*/ 115268 w 2035537"/>
              <a:gd name="connsiteY9" fmla="*/ 2128886 h 6396086"/>
              <a:gd name="connsiteX10" fmla="*/ 919178 w 2035537"/>
              <a:gd name="connsiteY10" fmla="*/ 2121266 h 6396086"/>
              <a:gd name="connsiteX11" fmla="*/ 1060148 w 2035537"/>
              <a:gd name="connsiteY11" fmla="*/ 1976486 h 6396086"/>
              <a:gd name="connsiteX12" fmla="*/ 1033294 w 2035537"/>
              <a:gd name="connsiteY12" fmla="*/ 216417 h 6396086"/>
              <a:gd name="connsiteX0" fmla="*/ 1033294 w 2035537"/>
              <a:gd name="connsiteY0" fmla="*/ 216417 h 6396086"/>
              <a:gd name="connsiteX1" fmla="*/ 1181131 w 2035537"/>
              <a:gd name="connsiteY1" fmla="*/ 0 h 6396086"/>
              <a:gd name="connsiteX2" fmla="*/ 1849600 w 2035537"/>
              <a:gd name="connsiteY2" fmla="*/ 0 h 6396086"/>
              <a:gd name="connsiteX3" fmla="*/ 2035537 w 2035537"/>
              <a:gd name="connsiteY3" fmla="*/ 185937 h 6396086"/>
              <a:gd name="connsiteX4" fmla="*/ 2035537 w 2035537"/>
              <a:gd name="connsiteY4" fmla="*/ 6210149 h 6396086"/>
              <a:gd name="connsiteX5" fmla="*/ 1849600 w 2035537"/>
              <a:gd name="connsiteY5" fmla="*/ 6396086 h 6396086"/>
              <a:gd name="connsiteX6" fmla="*/ 201961 w 2035537"/>
              <a:gd name="connsiteY6" fmla="*/ 6396086 h 6396086"/>
              <a:gd name="connsiteX7" fmla="*/ 16024 w 2035537"/>
              <a:gd name="connsiteY7" fmla="*/ 6210149 h 6396086"/>
              <a:gd name="connsiteX8" fmla="*/ 968 w 2035537"/>
              <a:gd name="connsiteY8" fmla="*/ 2243186 h 6396086"/>
              <a:gd name="connsiteX9" fmla="*/ 115268 w 2035537"/>
              <a:gd name="connsiteY9" fmla="*/ 2128886 h 6396086"/>
              <a:gd name="connsiteX10" fmla="*/ 919178 w 2035537"/>
              <a:gd name="connsiteY10" fmla="*/ 2121266 h 6396086"/>
              <a:gd name="connsiteX11" fmla="*/ 1044908 w 2035537"/>
              <a:gd name="connsiteY11" fmla="*/ 1980296 h 6396086"/>
              <a:gd name="connsiteX12" fmla="*/ 1033294 w 2035537"/>
              <a:gd name="connsiteY12" fmla="*/ 216417 h 6396086"/>
              <a:gd name="connsiteX0" fmla="*/ 1036569 w 2038812"/>
              <a:gd name="connsiteY0" fmla="*/ 216417 h 6396086"/>
              <a:gd name="connsiteX1" fmla="*/ 1184406 w 2038812"/>
              <a:gd name="connsiteY1" fmla="*/ 0 h 6396086"/>
              <a:gd name="connsiteX2" fmla="*/ 1852875 w 2038812"/>
              <a:gd name="connsiteY2" fmla="*/ 0 h 6396086"/>
              <a:gd name="connsiteX3" fmla="*/ 2038812 w 2038812"/>
              <a:gd name="connsiteY3" fmla="*/ 185937 h 6396086"/>
              <a:gd name="connsiteX4" fmla="*/ 2038812 w 2038812"/>
              <a:gd name="connsiteY4" fmla="*/ 6210149 h 6396086"/>
              <a:gd name="connsiteX5" fmla="*/ 1852875 w 2038812"/>
              <a:gd name="connsiteY5" fmla="*/ 6396086 h 6396086"/>
              <a:gd name="connsiteX6" fmla="*/ 205236 w 2038812"/>
              <a:gd name="connsiteY6" fmla="*/ 6396086 h 6396086"/>
              <a:gd name="connsiteX7" fmla="*/ 19299 w 2038812"/>
              <a:gd name="connsiteY7" fmla="*/ 6210149 h 6396086"/>
              <a:gd name="connsiteX8" fmla="*/ 4243 w 2038812"/>
              <a:gd name="connsiteY8" fmla="*/ 2243186 h 6396086"/>
              <a:gd name="connsiteX9" fmla="*/ 118543 w 2038812"/>
              <a:gd name="connsiteY9" fmla="*/ 2128886 h 6396086"/>
              <a:gd name="connsiteX10" fmla="*/ 922453 w 2038812"/>
              <a:gd name="connsiteY10" fmla="*/ 2121266 h 6396086"/>
              <a:gd name="connsiteX11" fmla="*/ 1048183 w 2038812"/>
              <a:gd name="connsiteY11" fmla="*/ 1980296 h 6396086"/>
              <a:gd name="connsiteX12" fmla="*/ 1036569 w 2038812"/>
              <a:gd name="connsiteY12" fmla="*/ 216417 h 6396086"/>
              <a:gd name="connsiteX0" fmla="*/ 1036569 w 2038812"/>
              <a:gd name="connsiteY0" fmla="*/ 216417 h 6396086"/>
              <a:gd name="connsiteX1" fmla="*/ 1184406 w 2038812"/>
              <a:gd name="connsiteY1" fmla="*/ 0 h 6396086"/>
              <a:gd name="connsiteX2" fmla="*/ 1852875 w 2038812"/>
              <a:gd name="connsiteY2" fmla="*/ 0 h 6396086"/>
              <a:gd name="connsiteX3" fmla="*/ 2038812 w 2038812"/>
              <a:gd name="connsiteY3" fmla="*/ 185937 h 6396086"/>
              <a:gd name="connsiteX4" fmla="*/ 2038812 w 2038812"/>
              <a:gd name="connsiteY4" fmla="*/ 6210149 h 6396086"/>
              <a:gd name="connsiteX5" fmla="*/ 1852875 w 2038812"/>
              <a:gd name="connsiteY5" fmla="*/ 6396086 h 6396086"/>
              <a:gd name="connsiteX6" fmla="*/ 205236 w 2038812"/>
              <a:gd name="connsiteY6" fmla="*/ 6396086 h 6396086"/>
              <a:gd name="connsiteX7" fmla="*/ 19299 w 2038812"/>
              <a:gd name="connsiteY7" fmla="*/ 6210149 h 6396086"/>
              <a:gd name="connsiteX8" fmla="*/ 4243 w 2038812"/>
              <a:gd name="connsiteY8" fmla="*/ 2243186 h 6396086"/>
              <a:gd name="connsiteX9" fmla="*/ 118543 w 2038812"/>
              <a:gd name="connsiteY9" fmla="*/ 2128886 h 6396086"/>
              <a:gd name="connsiteX10" fmla="*/ 922453 w 2038812"/>
              <a:gd name="connsiteY10" fmla="*/ 2121266 h 6396086"/>
              <a:gd name="connsiteX11" fmla="*/ 1032943 w 2038812"/>
              <a:gd name="connsiteY11" fmla="*/ 1980296 h 6396086"/>
              <a:gd name="connsiteX12" fmla="*/ 1036569 w 2038812"/>
              <a:gd name="connsiteY12" fmla="*/ 216417 h 6396086"/>
              <a:gd name="connsiteX0" fmla="*/ 1036569 w 2038812"/>
              <a:gd name="connsiteY0" fmla="*/ 216417 h 6396086"/>
              <a:gd name="connsiteX1" fmla="*/ 1184406 w 2038812"/>
              <a:gd name="connsiteY1" fmla="*/ 0 h 6396086"/>
              <a:gd name="connsiteX2" fmla="*/ 1852875 w 2038812"/>
              <a:gd name="connsiteY2" fmla="*/ 0 h 6396086"/>
              <a:gd name="connsiteX3" fmla="*/ 2038812 w 2038812"/>
              <a:gd name="connsiteY3" fmla="*/ 185937 h 6396086"/>
              <a:gd name="connsiteX4" fmla="*/ 2038812 w 2038812"/>
              <a:gd name="connsiteY4" fmla="*/ 6210149 h 6396086"/>
              <a:gd name="connsiteX5" fmla="*/ 1852875 w 2038812"/>
              <a:gd name="connsiteY5" fmla="*/ 6396086 h 6396086"/>
              <a:gd name="connsiteX6" fmla="*/ 205236 w 2038812"/>
              <a:gd name="connsiteY6" fmla="*/ 6396086 h 6396086"/>
              <a:gd name="connsiteX7" fmla="*/ 19299 w 2038812"/>
              <a:gd name="connsiteY7" fmla="*/ 6210149 h 6396086"/>
              <a:gd name="connsiteX8" fmla="*/ 4243 w 2038812"/>
              <a:gd name="connsiteY8" fmla="*/ 2243186 h 6396086"/>
              <a:gd name="connsiteX9" fmla="*/ 118543 w 2038812"/>
              <a:gd name="connsiteY9" fmla="*/ 2128886 h 6396086"/>
              <a:gd name="connsiteX10" fmla="*/ 891973 w 2038812"/>
              <a:gd name="connsiteY10" fmla="*/ 2117456 h 6396086"/>
              <a:gd name="connsiteX11" fmla="*/ 1032943 w 2038812"/>
              <a:gd name="connsiteY11" fmla="*/ 1980296 h 6396086"/>
              <a:gd name="connsiteX12" fmla="*/ 1036569 w 2038812"/>
              <a:gd name="connsiteY12" fmla="*/ 216417 h 6396086"/>
              <a:gd name="connsiteX0" fmla="*/ 1036569 w 2038812"/>
              <a:gd name="connsiteY0" fmla="*/ 216417 h 6396086"/>
              <a:gd name="connsiteX1" fmla="*/ 1184406 w 2038812"/>
              <a:gd name="connsiteY1" fmla="*/ 0 h 6396086"/>
              <a:gd name="connsiteX2" fmla="*/ 1852875 w 2038812"/>
              <a:gd name="connsiteY2" fmla="*/ 0 h 6396086"/>
              <a:gd name="connsiteX3" fmla="*/ 2038812 w 2038812"/>
              <a:gd name="connsiteY3" fmla="*/ 185937 h 6396086"/>
              <a:gd name="connsiteX4" fmla="*/ 2038812 w 2038812"/>
              <a:gd name="connsiteY4" fmla="*/ 6210149 h 6396086"/>
              <a:gd name="connsiteX5" fmla="*/ 1852875 w 2038812"/>
              <a:gd name="connsiteY5" fmla="*/ 6396086 h 6396086"/>
              <a:gd name="connsiteX6" fmla="*/ 205236 w 2038812"/>
              <a:gd name="connsiteY6" fmla="*/ 6396086 h 6396086"/>
              <a:gd name="connsiteX7" fmla="*/ 19299 w 2038812"/>
              <a:gd name="connsiteY7" fmla="*/ 6210149 h 6396086"/>
              <a:gd name="connsiteX8" fmla="*/ 4243 w 2038812"/>
              <a:gd name="connsiteY8" fmla="*/ 2243186 h 6396086"/>
              <a:gd name="connsiteX9" fmla="*/ 118543 w 2038812"/>
              <a:gd name="connsiteY9" fmla="*/ 2128886 h 6396086"/>
              <a:gd name="connsiteX10" fmla="*/ 891973 w 2038812"/>
              <a:gd name="connsiteY10" fmla="*/ 2117456 h 6396086"/>
              <a:gd name="connsiteX11" fmla="*/ 1032943 w 2038812"/>
              <a:gd name="connsiteY11" fmla="*/ 1980296 h 6396086"/>
              <a:gd name="connsiteX12" fmla="*/ 1036569 w 2038812"/>
              <a:gd name="connsiteY12" fmla="*/ 216417 h 6396086"/>
              <a:gd name="connsiteX0" fmla="*/ 1036569 w 2038812"/>
              <a:gd name="connsiteY0" fmla="*/ 216417 h 6396086"/>
              <a:gd name="connsiteX1" fmla="*/ 1184406 w 2038812"/>
              <a:gd name="connsiteY1" fmla="*/ 0 h 6396086"/>
              <a:gd name="connsiteX2" fmla="*/ 1852875 w 2038812"/>
              <a:gd name="connsiteY2" fmla="*/ 0 h 6396086"/>
              <a:gd name="connsiteX3" fmla="*/ 2038812 w 2038812"/>
              <a:gd name="connsiteY3" fmla="*/ 185937 h 6396086"/>
              <a:gd name="connsiteX4" fmla="*/ 2038812 w 2038812"/>
              <a:gd name="connsiteY4" fmla="*/ 6210149 h 6396086"/>
              <a:gd name="connsiteX5" fmla="*/ 1852875 w 2038812"/>
              <a:gd name="connsiteY5" fmla="*/ 6396086 h 6396086"/>
              <a:gd name="connsiteX6" fmla="*/ 205236 w 2038812"/>
              <a:gd name="connsiteY6" fmla="*/ 6396086 h 6396086"/>
              <a:gd name="connsiteX7" fmla="*/ 19299 w 2038812"/>
              <a:gd name="connsiteY7" fmla="*/ 6210149 h 6396086"/>
              <a:gd name="connsiteX8" fmla="*/ 4243 w 2038812"/>
              <a:gd name="connsiteY8" fmla="*/ 2243186 h 6396086"/>
              <a:gd name="connsiteX9" fmla="*/ 118543 w 2038812"/>
              <a:gd name="connsiteY9" fmla="*/ 2128886 h 6396086"/>
              <a:gd name="connsiteX10" fmla="*/ 907213 w 2038812"/>
              <a:gd name="connsiteY10" fmla="*/ 2117456 h 6396086"/>
              <a:gd name="connsiteX11" fmla="*/ 1032943 w 2038812"/>
              <a:gd name="connsiteY11" fmla="*/ 1980296 h 6396086"/>
              <a:gd name="connsiteX12" fmla="*/ 1036569 w 2038812"/>
              <a:gd name="connsiteY12" fmla="*/ 216417 h 6396086"/>
              <a:gd name="connsiteX0" fmla="*/ 1017446 w 2019689"/>
              <a:gd name="connsiteY0" fmla="*/ 216417 h 6396086"/>
              <a:gd name="connsiteX1" fmla="*/ 1165283 w 2019689"/>
              <a:gd name="connsiteY1" fmla="*/ 0 h 6396086"/>
              <a:gd name="connsiteX2" fmla="*/ 1833752 w 2019689"/>
              <a:gd name="connsiteY2" fmla="*/ 0 h 6396086"/>
              <a:gd name="connsiteX3" fmla="*/ 2019689 w 2019689"/>
              <a:gd name="connsiteY3" fmla="*/ 185937 h 6396086"/>
              <a:gd name="connsiteX4" fmla="*/ 2019689 w 2019689"/>
              <a:gd name="connsiteY4" fmla="*/ 6210149 h 6396086"/>
              <a:gd name="connsiteX5" fmla="*/ 1833752 w 2019689"/>
              <a:gd name="connsiteY5" fmla="*/ 6396086 h 6396086"/>
              <a:gd name="connsiteX6" fmla="*/ 186113 w 2019689"/>
              <a:gd name="connsiteY6" fmla="*/ 6396086 h 6396086"/>
              <a:gd name="connsiteX7" fmla="*/ 176 w 2019689"/>
              <a:gd name="connsiteY7" fmla="*/ 6210149 h 6396086"/>
              <a:gd name="connsiteX8" fmla="*/ 324210 w 2019689"/>
              <a:gd name="connsiteY8" fmla="*/ 2273666 h 6396086"/>
              <a:gd name="connsiteX9" fmla="*/ 99420 w 2019689"/>
              <a:gd name="connsiteY9" fmla="*/ 2128886 h 6396086"/>
              <a:gd name="connsiteX10" fmla="*/ 888090 w 2019689"/>
              <a:gd name="connsiteY10" fmla="*/ 2117456 h 6396086"/>
              <a:gd name="connsiteX11" fmla="*/ 1013820 w 2019689"/>
              <a:gd name="connsiteY11" fmla="*/ 1980296 h 6396086"/>
              <a:gd name="connsiteX12" fmla="*/ 1017446 w 2019689"/>
              <a:gd name="connsiteY12" fmla="*/ 216417 h 6396086"/>
              <a:gd name="connsiteX0" fmla="*/ 1017446 w 2019689"/>
              <a:gd name="connsiteY0" fmla="*/ 216417 h 6396086"/>
              <a:gd name="connsiteX1" fmla="*/ 1165283 w 2019689"/>
              <a:gd name="connsiteY1" fmla="*/ 0 h 6396086"/>
              <a:gd name="connsiteX2" fmla="*/ 1833752 w 2019689"/>
              <a:gd name="connsiteY2" fmla="*/ 0 h 6396086"/>
              <a:gd name="connsiteX3" fmla="*/ 2019689 w 2019689"/>
              <a:gd name="connsiteY3" fmla="*/ 185937 h 6396086"/>
              <a:gd name="connsiteX4" fmla="*/ 2019689 w 2019689"/>
              <a:gd name="connsiteY4" fmla="*/ 6210149 h 6396086"/>
              <a:gd name="connsiteX5" fmla="*/ 1833752 w 2019689"/>
              <a:gd name="connsiteY5" fmla="*/ 6396086 h 6396086"/>
              <a:gd name="connsiteX6" fmla="*/ 186113 w 2019689"/>
              <a:gd name="connsiteY6" fmla="*/ 6396086 h 6396086"/>
              <a:gd name="connsiteX7" fmla="*/ 176 w 2019689"/>
              <a:gd name="connsiteY7" fmla="*/ 6210149 h 6396086"/>
              <a:gd name="connsiteX8" fmla="*/ 324210 w 2019689"/>
              <a:gd name="connsiteY8" fmla="*/ 2273666 h 6396086"/>
              <a:gd name="connsiteX9" fmla="*/ 438510 w 2019689"/>
              <a:gd name="connsiteY9" fmla="*/ 2125076 h 6396086"/>
              <a:gd name="connsiteX10" fmla="*/ 888090 w 2019689"/>
              <a:gd name="connsiteY10" fmla="*/ 2117456 h 6396086"/>
              <a:gd name="connsiteX11" fmla="*/ 1013820 w 2019689"/>
              <a:gd name="connsiteY11" fmla="*/ 1980296 h 6396086"/>
              <a:gd name="connsiteX12" fmla="*/ 1017446 w 2019689"/>
              <a:gd name="connsiteY12" fmla="*/ 216417 h 6396086"/>
              <a:gd name="connsiteX0" fmla="*/ 1017446 w 2019689"/>
              <a:gd name="connsiteY0" fmla="*/ 216417 h 6396086"/>
              <a:gd name="connsiteX1" fmla="*/ 1165283 w 2019689"/>
              <a:gd name="connsiteY1" fmla="*/ 0 h 6396086"/>
              <a:gd name="connsiteX2" fmla="*/ 1833752 w 2019689"/>
              <a:gd name="connsiteY2" fmla="*/ 0 h 6396086"/>
              <a:gd name="connsiteX3" fmla="*/ 2019689 w 2019689"/>
              <a:gd name="connsiteY3" fmla="*/ 185937 h 6396086"/>
              <a:gd name="connsiteX4" fmla="*/ 2019689 w 2019689"/>
              <a:gd name="connsiteY4" fmla="*/ 6210149 h 6396086"/>
              <a:gd name="connsiteX5" fmla="*/ 1833752 w 2019689"/>
              <a:gd name="connsiteY5" fmla="*/ 6396086 h 6396086"/>
              <a:gd name="connsiteX6" fmla="*/ 186113 w 2019689"/>
              <a:gd name="connsiteY6" fmla="*/ 6396086 h 6396086"/>
              <a:gd name="connsiteX7" fmla="*/ 176 w 2019689"/>
              <a:gd name="connsiteY7" fmla="*/ 6210149 h 6396086"/>
              <a:gd name="connsiteX8" fmla="*/ 324210 w 2019689"/>
              <a:gd name="connsiteY8" fmla="*/ 2273666 h 6396086"/>
              <a:gd name="connsiteX9" fmla="*/ 438510 w 2019689"/>
              <a:gd name="connsiteY9" fmla="*/ 2125076 h 6396086"/>
              <a:gd name="connsiteX10" fmla="*/ 888090 w 2019689"/>
              <a:gd name="connsiteY10" fmla="*/ 2117456 h 6396086"/>
              <a:gd name="connsiteX11" fmla="*/ 1013820 w 2019689"/>
              <a:gd name="connsiteY11" fmla="*/ 1980296 h 6396086"/>
              <a:gd name="connsiteX12" fmla="*/ 1017446 w 2019689"/>
              <a:gd name="connsiteY12" fmla="*/ 216417 h 6396086"/>
              <a:gd name="connsiteX0" fmla="*/ 1017446 w 2019689"/>
              <a:gd name="connsiteY0" fmla="*/ 216417 h 6403706"/>
              <a:gd name="connsiteX1" fmla="*/ 1165283 w 2019689"/>
              <a:gd name="connsiteY1" fmla="*/ 0 h 6403706"/>
              <a:gd name="connsiteX2" fmla="*/ 1833752 w 2019689"/>
              <a:gd name="connsiteY2" fmla="*/ 0 h 6403706"/>
              <a:gd name="connsiteX3" fmla="*/ 2019689 w 2019689"/>
              <a:gd name="connsiteY3" fmla="*/ 185937 h 6403706"/>
              <a:gd name="connsiteX4" fmla="*/ 2019689 w 2019689"/>
              <a:gd name="connsiteY4" fmla="*/ 6210149 h 6403706"/>
              <a:gd name="connsiteX5" fmla="*/ 1833752 w 2019689"/>
              <a:gd name="connsiteY5" fmla="*/ 6396086 h 6403706"/>
              <a:gd name="connsiteX6" fmla="*/ 414713 w 2019689"/>
              <a:gd name="connsiteY6" fmla="*/ 6403706 h 6403706"/>
              <a:gd name="connsiteX7" fmla="*/ 176 w 2019689"/>
              <a:gd name="connsiteY7" fmla="*/ 6210149 h 6403706"/>
              <a:gd name="connsiteX8" fmla="*/ 324210 w 2019689"/>
              <a:gd name="connsiteY8" fmla="*/ 2273666 h 6403706"/>
              <a:gd name="connsiteX9" fmla="*/ 438510 w 2019689"/>
              <a:gd name="connsiteY9" fmla="*/ 2125076 h 6403706"/>
              <a:gd name="connsiteX10" fmla="*/ 888090 w 2019689"/>
              <a:gd name="connsiteY10" fmla="*/ 2117456 h 6403706"/>
              <a:gd name="connsiteX11" fmla="*/ 1013820 w 2019689"/>
              <a:gd name="connsiteY11" fmla="*/ 1980296 h 6403706"/>
              <a:gd name="connsiteX12" fmla="*/ 1017446 w 2019689"/>
              <a:gd name="connsiteY12" fmla="*/ 216417 h 6403706"/>
              <a:gd name="connsiteX0" fmla="*/ 751531 w 1753774"/>
              <a:gd name="connsiteY0" fmla="*/ 216417 h 6403706"/>
              <a:gd name="connsiteX1" fmla="*/ 899368 w 1753774"/>
              <a:gd name="connsiteY1" fmla="*/ 0 h 6403706"/>
              <a:gd name="connsiteX2" fmla="*/ 1567837 w 1753774"/>
              <a:gd name="connsiteY2" fmla="*/ 0 h 6403706"/>
              <a:gd name="connsiteX3" fmla="*/ 1753774 w 1753774"/>
              <a:gd name="connsiteY3" fmla="*/ 185937 h 6403706"/>
              <a:gd name="connsiteX4" fmla="*/ 1753774 w 1753774"/>
              <a:gd name="connsiteY4" fmla="*/ 6210149 h 6403706"/>
              <a:gd name="connsiteX5" fmla="*/ 1567837 w 1753774"/>
              <a:gd name="connsiteY5" fmla="*/ 6396086 h 6403706"/>
              <a:gd name="connsiteX6" fmla="*/ 148798 w 1753774"/>
              <a:gd name="connsiteY6" fmla="*/ 6403706 h 6403706"/>
              <a:gd name="connsiteX7" fmla="*/ 961 w 1753774"/>
              <a:gd name="connsiteY7" fmla="*/ 6198719 h 6403706"/>
              <a:gd name="connsiteX8" fmla="*/ 58295 w 1753774"/>
              <a:gd name="connsiteY8" fmla="*/ 2273666 h 6403706"/>
              <a:gd name="connsiteX9" fmla="*/ 172595 w 1753774"/>
              <a:gd name="connsiteY9" fmla="*/ 2125076 h 6403706"/>
              <a:gd name="connsiteX10" fmla="*/ 622175 w 1753774"/>
              <a:gd name="connsiteY10" fmla="*/ 2117456 h 6403706"/>
              <a:gd name="connsiteX11" fmla="*/ 747905 w 1753774"/>
              <a:gd name="connsiteY11" fmla="*/ 1980296 h 6403706"/>
              <a:gd name="connsiteX12" fmla="*/ 751531 w 1753774"/>
              <a:gd name="connsiteY12" fmla="*/ 216417 h 6403706"/>
              <a:gd name="connsiteX0" fmla="*/ 752783 w 1755026"/>
              <a:gd name="connsiteY0" fmla="*/ 216417 h 6403706"/>
              <a:gd name="connsiteX1" fmla="*/ 900620 w 1755026"/>
              <a:gd name="connsiteY1" fmla="*/ 0 h 6403706"/>
              <a:gd name="connsiteX2" fmla="*/ 1569089 w 1755026"/>
              <a:gd name="connsiteY2" fmla="*/ 0 h 6403706"/>
              <a:gd name="connsiteX3" fmla="*/ 1755026 w 1755026"/>
              <a:gd name="connsiteY3" fmla="*/ 185937 h 6403706"/>
              <a:gd name="connsiteX4" fmla="*/ 1755026 w 1755026"/>
              <a:gd name="connsiteY4" fmla="*/ 6210149 h 6403706"/>
              <a:gd name="connsiteX5" fmla="*/ 1569089 w 1755026"/>
              <a:gd name="connsiteY5" fmla="*/ 6396086 h 6403706"/>
              <a:gd name="connsiteX6" fmla="*/ 150050 w 1755026"/>
              <a:gd name="connsiteY6" fmla="*/ 6403706 h 6403706"/>
              <a:gd name="connsiteX7" fmla="*/ 2213 w 1755026"/>
              <a:gd name="connsiteY7" fmla="*/ 6198719 h 6403706"/>
              <a:gd name="connsiteX8" fmla="*/ 25257 w 1755026"/>
              <a:gd name="connsiteY8" fmla="*/ 2277476 h 6403706"/>
              <a:gd name="connsiteX9" fmla="*/ 173847 w 1755026"/>
              <a:gd name="connsiteY9" fmla="*/ 2125076 h 6403706"/>
              <a:gd name="connsiteX10" fmla="*/ 623427 w 1755026"/>
              <a:gd name="connsiteY10" fmla="*/ 2117456 h 6403706"/>
              <a:gd name="connsiteX11" fmla="*/ 749157 w 1755026"/>
              <a:gd name="connsiteY11" fmla="*/ 1980296 h 6403706"/>
              <a:gd name="connsiteX12" fmla="*/ 752783 w 1755026"/>
              <a:gd name="connsiteY12" fmla="*/ 216417 h 6403706"/>
              <a:gd name="connsiteX0" fmla="*/ 752783 w 1755026"/>
              <a:gd name="connsiteY0" fmla="*/ 216417 h 6403706"/>
              <a:gd name="connsiteX1" fmla="*/ 900620 w 1755026"/>
              <a:gd name="connsiteY1" fmla="*/ 0 h 6403706"/>
              <a:gd name="connsiteX2" fmla="*/ 1569089 w 1755026"/>
              <a:gd name="connsiteY2" fmla="*/ 0 h 6403706"/>
              <a:gd name="connsiteX3" fmla="*/ 1755026 w 1755026"/>
              <a:gd name="connsiteY3" fmla="*/ 185937 h 6403706"/>
              <a:gd name="connsiteX4" fmla="*/ 1755026 w 1755026"/>
              <a:gd name="connsiteY4" fmla="*/ 6210149 h 6403706"/>
              <a:gd name="connsiteX5" fmla="*/ 1569089 w 1755026"/>
              <a:gd name="connsiteY5" fmla="*/ 6396086 h 6403706"/>
              <a:gd name="connsiteX6" fmla="*/ 150050 w 1755026"/>
              <a:gd name="connsiteY6" fmla="*/ 6403706 h 6403706"/>
              <a:gd name="connsiteX7" fmla="*/ 2213 w 1755026"/>
              <a:gd name="connsiteY7" fmla="*/ 6198719 h 6403706"/>
              <a:gd name="connsiteX8" fmla="*/ 25257 w 1755026"/>
              <a:gd name="connsiteY8" fmla="*/ 2277476 h 6403706"/>
              <a:gd name="connsiteX9" fmla="*/ 173847 w 1755026"/>
              <a:gd name="connsiteY9" fmla="*/ 2125076 h 6403706"/>
              <a:gd name="connsiteX10" fmla="*/ 623427 w 1755026"/>
              <a:gd name="connsiteY10" fmla="*/ 2117456 h 6403706"/>
              <a:gd name="connsiteX11" fmla="*/ 749157 w 1755026"/>
              <a:gd name="connsiteY11" fmla="*/ 1980296 h 6403706"/>
              <a:gd name="connsiteX12" fmla="*/ 752783 w 1755026"/>
              <a:gd name="connsiteY12" fmla="*/ 216417 h 6403706"/>
              <a:gd name="connsiteX0" fmla="*/ 752783 w 1755026"/>
              <a:gd name="connsiteY0" fmla="*/ 216417 h 6403706"/>
              <a:gd name="connsiteX1" fmla="*/ 900620 w 1755026"/>
              <a:gd name="connsiteY1" fmla="*/ 0 h 6403706"/>
              <a:gd name="connsiteX2" fmla="*/ 1569089 w 1755026"/>
              <a:gd name="connsiteY2" fmla="*/ 0 h 6403706"/>
              <a:gd name="connsiteX3" fmla="*/ 1755026 w 1755026"/>
              <a:gd name="connsiteY3" fmla="*/ 185937 h 6403706"/>
              <a:gd name="connsiteX4" fmla="*/ 1755026 w 1755026"/>
              <a:gd name="connsiteY4" fmla="*/ 6210149 h 6403706"/>
              <a:gd name="connsiteX5" fmla="*/ 1569089 w 1755026"/>
              <a:gd name="connsiteY5" fmla="*/ 6396086 h 6403706"/>
              <a:gd name="connsiteX6" fmla="*/ 150050 w 1755026"/>
              <a:gd name="connsiteY6" fmla="*/ 6403706 h 6403706"/>
              <a:gd name="connsiteX7" fmla="*/ 2213 w 1755026"/>
              <a:gd name="connsiteY7" fmla="*/ 6198719 h 6403706"/>
              <a:gd name="connsiteX8" fmla="*/ 25257 w 1755026"/>
              <a:gd name="connsiteY8" fmla="*/ 2277476 h 6403706"/>
              <a:gd name="connsiteX9" fmla="*/ 173847 w 1755026"/>
              <a:gd name="connsiteY9" fmla="*/ 2125076 h 6403706"/>
              <a:gd name="connsiteX10" fmla="*/ 623427 w 1755026"/>
              <a:gd name="connsiteY10" fmla="*/ 2117456 h 6403706"/>
              <a:gd name="connsiteX11" fmla="*/ 749157 w 1755026"/>
              <a:gd name="connsiteY11" fmla="*/ 1980296 h 6403706"/>
              <a:gd name="connsiteX12" fmla="*/ 752783 w 1755026"/>
              <a:gd name="connsiteY12" fmla="*/ 216417 h 6403706"/>
              <a:gd name="connsiteX0" fmla="*/ 740050 w 1742293"/>
              <a:gd name="connsiteY0" fmla="*/ 216417 h 6403706"/>
              <a:gd name="connsiteX1" fmla="*/ 887887 w 1742293"/>
              <a:gd name="connsiteY1" fmla="*/ 0 h 6403706"/>
              <a:gd name="connsiteX2" fmla="*/ 1556356 w 1742293"/>
              <a:gd name="connsiteY2" fmla="*/ 0 h 6403706"/>
              <a:gd name="connsiteX3" fmla="*/ 1742293 w 1742293"/>
              <a:gd name="connsiteY3" fmla="*/ 185937 h 6403706"/>
              <a:gd name="connsiteX4" fmla="*/ 1742293 w 1742293"/>
              <a:gd name="connsiteY4" fmla="*/ 6210149 h 6403706"/>
              <a:gd name="connsiteX5" fmla="*/ 1556356 w 1742293"/>
              <a:gd name="connsiteY5" fmla="*/ 6396086 h 6403706"/>
              <a:gd name="connsiteX6" fmla="*/ 137317 w 1742293"/>
              <a:gd name="connsiteY6" fmla="*/ 6403706 h 6403706"/>
              <a:gd name="connsiteX7" fmla="*/ 4720 w 1742293"/>
              <a:gd name="connsiteY7" fmla="*/ 6198719 h 6403706"/>
              <a:gd name="connsiteX8" fmla="*/ 12524 w 1742293"/>
              <a:gd name="connsiteY8" fmla="*/ 2277476 h 6403706"/>
              <a:gd name="connsiteX9" fmla="*/ 161114 w 1742293"/>
              <a:gd name="connsiteY9" fmla="*/ 2125076 h 6403706"/>
              <a:gd name="connsiteX10" fmla="*/ 610694 w 1742293"/>
              <a:gd name="connsiteY10" fmla="*/ 2117456 h 6403706"/>
              <a:gd name="connsiteX11" fmla="*/ 736424 w 1742293"/>
              <a:gd name="connsiteY11" fmla="*/ 1980296 h 6403706"/>
              <a:gd name="connsiteX12" fmla="*/ 740050 w 1742293"/>
              <a:gd name="connsiteY12" fmla="*/ 216417 h 6403706"/>
              <a:gd name="connsiteX0" fmla="*/ 740050 w 1742293"/>
              <a:gd name="connsiteY0" fmla="*/ 216417 h 6407516"/>
              <a:gd name="connsiteX1" fmla="*/ 887887 w 1742293"/>
              <a:gd name="connsiteY1" fmla="*/ 0 h 6407516"/>
              <a:gd name="connsiteX2" fmla="*/ 1556356 w 1742293"/>
              <a:gd name="connsiteY2" fmla="*/ 0 h 6407516"/>
              <a:gd name="connsiteX3" fmla="*/ 1742293 w 1742293"/>
              <a:gd name="connsiteY3" fmla="*/ 185937 h 6407516"/>
              <a:gd name="connsiteX4" fmla="*/ 1742293 w 1742293"/>
              <a:gd name="connsiteY4" fmla="*/ 6210149 h 6407516"/>
              <a:gd name="connsiteX5" fmla="*/ 1556356 w 1742293"/>
              <a:gd name="connsiteY5" fmla="*/ 6396086 h 6407516"/>
              <a:gd name="connsiteX6" fmla="*/ 163987 w 1742293"/>
              <a:gd name="connsiteY6" fmla="*/ 6407516 h 6407516"/>
              <a:gd name="connsiteX7" fmla="*/ 4720 w 1742293"/>
              <a:gd name="connsiteY7" fmla="*/ 6198719 h 6407516"/>
              <a:gd name="connsiteX8" fmla="*/ 12524 w 1742293"/>
              <a:gd name="connsiteY8" fmla="*/ 2277476 h 6407516"/>
              <a:gd name="connsiteX9" fmla="*/ 161114 w 1742293"/>
              <a:gd name="connsiteY9" fmla="*/ 2125076 h 6407516"/>
              <a:gd name="connsiteX10" fmla="*/ 610694 w 1742293"/>
              <a:gd name="connsiteY10" fmla="*/ 2117456 h 6407516"/>
              <a:gd name="connsiteX11" fmla="*/ 736424 w 1742293"/>
              <a:gd name="connsiteY11" fmla="*/ 1980296 h 6407516"/>
              <a:gd name="connsiteX12" fmla="*/ 740050 w 1742293"/>
              <a:gd name="connsiteY12" fmla="*/ 216417 h 6407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42293" h="6407516">
                <a:moveTo>
                  <a:pt x="740050" y="216417"/>
                </a:moveTo>
                <a:cubicBezTo>
                  <a:pt x="740050" y="113727"/>
                  <a:pt x="785197" y="0"/>
                  <a:pt x="887887" y="0"/>
                </a:cubicBezTo>
                <a:lnTo>
                  <a:pt x="1556356" y="0"/>
                </a:lnTo>
                <a:cubicBezTo>
                  <a:pt x="1659046" y="0"/>
                  <a:pt x="1742293" y="83247"/>
                  <a:pt x="1742293" y="185937"/>
                </a:cubicBezTo>
                <a:lnTo>
                  <a:pt x="1742293" y="6210149"/>
                </a:lnTo>
                <a:cubicBezTo>
                  <a:pt x="1742293" y="6312839"/>
                  <a:pt x="1659046" y="6396086"/>
                  <a:pt x="1556356" y="6396086"/>
                </a:cubicBezTo>
                <a:lnTo>
                  <a:pt x="163987" y="6407516"/>
                </a:lnTo>
                <a:cubicBezTo>
                  <a:pt x="61297" y="6407516"/>
                  <a:pt x="4720" y="6301409"/>
                  <a:pt x="4720" y="6198719"/>
                </a:cubicBezTo>
                <a:cubicBezTo>
                  <a:pt x="-4014" y="5500219"/>
                  <a:pt x="-176" y="3280241"/>
                  <a:pt x="12524" y="2277476"/>
                </a:cubicBezTo>
                <a:cubicBezTo>
                  <a:pt x="12555" y="2216391"/>
                  <a:pt x="57976" y="2128684"/>
                  <a:pt x="161114" y="2125076"/>
                </a:cubicBezTo>
                <a:cubicBezTo>
                  <a:pt x="378919" y="2117456"/>
                  <a:pt x="281160" y="2130131"/>
                  <a:pt x="610694" y="2117456"/>
                </a:cubicBezTo>
                <a:cubicBezTo>
                  <a:pt x="655779" y="2119996"/>
                  <a:pt x="745345" y="2025356"/>
                  <a:pt x="736424" y="1980296"/>
                </a:cubicBezTo>
                <a:cubicBezTo>
                  <a:pt x="742743" y="1657106"/>
                  <a:pt x="727506" y="526781"/>
                  <a:pt x="740050" y="216417"/>
                </a:cubicBezTo>
                <a:close/>
              </a:path>
            </a:pathLst>
          </a:custGeom>
          <a:solidFill>
            <a:srgbClr val="1F1855">
              <a:alpha val="40000"/>
            </a:srgbClr>
          </a:solidFill>
          <a:ln>
            <a:solidFill>
              <a:srgbClr val="1F185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8" name="Rounded Rectangle 217"/>
          <p:cNvSpPr/>
          <p:nvPr/>
        </p:nvSpPr>
        <p:spPr>
          <a:xfrm>
            <a:off x="3144673" y="436513"/>
            <a:ext cx="3579629" cy="6399896"/>
          </a:xfrm>
          <a:custGeom>
            <a:avLst/>
            <a:gdLst>
              <a:gd name="connsiteX0" fmla="*/ 0 w 3584211"/>
              <a:gd name="connsiteY0" fmla="*/ 216881 h 6396086"/>
              <a:gd name="connsiteX1" fmla="*/ 216881 w 3584211"/>
              <a:gd name="connsiteY1" fmla="*/ 0 h 6396086"/>
              <a:gd name="connsiteX2" fmla="*/ 3367330 w 3584211"/>
              <a:gd name="connsiteY2" fmla="*/ 0 h 6396086"/>
              <a:gd name="connsiteX3" fmla="*/ 3584211 w 3584211"/>
              <a:gd name="connsiteY3" fmla="*/ 216881 h 6396086"/>
              <a:gd name="connsiteX4" fmla="*/ 3584211 w 3584211"/>
              <a:gd name="connsiteY4" fmla="*/ 6179205 h 6396086"/>
              <a:gd name="connsiteX5" fmla="*/ 3367330 w 3584211"/>
              <a:gd name="connsiteY5" fmla="*/ 6396086 h 6396086"/>
              <a:gd name="connsiteX6" fmla="*/ 216881 w 3584211"/>
              <a:gd name="connsiteY6" fmla="*/ 6396086 h 6396086"/>
              <a:gd name="connsiteX7" fmla="*/ 0 w 3584211"/>
              <a:gd name="connsiteY7" fmla="*/ 6179205 h 6396086"/>
              <a:gd name="connsiteX8" fmla="*/ 0 w 3584211"/>
              <a:gd name="connsiteY8" fmla="*/ 216881 h 6396086"/>
              <a:gd name="connsiteX0" fmla="*/ 0 w 3584211"/>
              <a:gd name="connsiteY0" fmla="*/ 216881 h 6396086"/>
              <a:gd name="connsiteX1" fmla="*/ 1885661 w 3584211"/>
              <a:gd name="connsiteY1" fmla="*/ 0 h 6396086"/>
              <a:gd name="connsiteX2" fmla="*/ 3367330 w 3584211"/>
              <a:gd name="connsiteY2" fmla="*/ 0 h 6396086"/>
              <a:gd name="connsiteX3" fmla="*/ 3584211 w 3584211"/>
              <a:gd name="connsiteY3" fmla="*/ 216881 h 6396086"/>
              <a:gd name="connsiteX4" fmla="*/ 3584211 w 3584211"/>
              <a:gd name="connsiteY4" fmla="*/ 6179205 h 6396086"/>
              <a:gd name="connsiteX5" fmla="*/ 3367330 w 3584211"/>
              <a:gd name="connsiteY5" fmla="*/ 6396086 h 6396086"/>
              <a:gd name="connsiteX6" fmla="*/ 216881 w 3584211"/>
              <a:gd name="connsiteY6" fmla="*/ 6396086 h 6396086"/>
              <a:gd name="connsiteX7" fmla="*/ 0 w 3584211"/>
              <a:gd name="connsiteY7" fmla="*/ 6179205 h 6396086"/>
              <a:gd name="connsiteX8" fmla="*/ 0 w 3584211"/>
              <a:gd name="connsiteY8" fmla="*/ 216881 h 6396086"/>
              <a:gd name="connsiteX0" fmla="*/ 1737360 w 3584211"/>
              <a:gd name="connsiteY0" fmla="*/ 171161 h 6396086"/>
              <a:gd name="connsiteX1" fmla="*/ 1885661 w 3584211"/>
              <a:gd name="connsiteY1" fmla="*/ 0 h 6396086"/>
              <a:gd name="connsiteX2" fmla="*/ 3367330 w 3584211"/>
              <a:gd name="connsiteY2" fmla="*/ 0 h 6396086"/>
              <a:gd name="connsiteX3" fmla="*/ 3584211 w 3584211"/>
              <a:gd name="connsiteY3" fmla="*/ 216881 h 6396086"/>
              <a:gd name="connsiteX4" fmla="*/ 3584211 w 3584211"/>
              <a:gd name="connsiteY4" fmla="*/ 6179205 h 6396086"/>
              <a:gd name="connsiteX5" fmla="*/ 3367330 w 3584211"/>
              <a:gd name="connsiteY5" fmla="*/ 6396086 h 6396086"/>
              <a:gd name="connsiteX6" fmla="*/ 216881 w 3584211"/>
              <a:gd name="connsiteY6" fmla="*/ 6396086 h 6396086"/>
              <a:gd name="connsiteX7" fmla="*/ 0 w 3584211"/>
              <a:gd name="connsiteY7" fmla="*/ 6179205 h 6396086"/>
              <a:gd name="connsiteX8" fmla="*/ 1737360 w 3584211"/>
              <a:gd name="connsiteY8" fmla="*/ 171161 h 6396086"/>
              <a:gd name="connsiteX0" fmla="*/ 1737360 w 3584211"/>
              <a:gd name="connsiteY0" fmla="*/ 171161 h 6396086"/>
              <a:gd name="connsiteX1" fmla="*/ 1885661 w 3584211"/>
              <a:gd name="connsiteY1" fmla="*/ 0 h 6396086"/>
              <a:gd name="connsiteX2" fmla="*/ 3367330 w 3584211"/>
              <a:gd name="connsiteY2" fmla="*/ 0 h 6396086"/>
              <a:gd name="connsiteX3" fmla="*/ 3584211 w 3584211"/>
              <a:gd name="connsiteY3" fmla="*/ 216881 h 6396086"/>
              <a:gd name="connsiteX4" fmla="*/ 3584211 w 3584211"/>
              <a:gd name="connsiteY4" fmla="*/ 6179205 h 6396086"/>
              <a:gd name="connsiteX5" fmla="*/ 3367330 w 3584211"/>
              <a:gd name="connsiteY5" fmla="*/ 6396086 h 6396086"/>
              <a:gd name="connsiteX6" fmla="*/ 216881 w 3584211"/>
              <a:gd name="connsiteY6" fmla="*/ 6396086 h 6396086"/>
              <a:gd name="connsiteX7" fmla="*/ 0 w 3584211"/>
              <a:gd name="connsiteY7" fmla="*/ 6179205 h 6396086"/>
              <a:gd name="connsiteX8" fmla="*/ 1734798 w 3584211"/>
              <a:gd name="connsiteY8" fmla="*/ 574406 h 6396086"/>
              <a:gd name="connsiteX9" fmla="*/ 1737360 w 3584211"/>
              <a:gd name="connsiteY9" fmla="*/ 171161 h 6396086"/>
              <a:gd name="connsiteX0" fmla="*/ 1737360 w 3584211"/>
              <a:gd name="connsiteY0" fmla="*/ 171161 h 6396086"/>
              <a:gd name="connsiteX1" fmla="*/ 1885661 w 3584211"/>
              <a:gd name="connsiteY1" fmla="*/ 0 h 6396086"/>
              <a:gd name="connsiteX2" fmla="*/ 3367330 w 3584211"/>
              <a:gd name="connsiteY2" fmla="*/ 0 h 6396086"/>
              <a:gd name="connsiteX3" fmla="*/ 3584211 w 3584211"/>
              <a:gd name="connsiteY3" fmla="*/ 216881 h 6396086"/>
              <a:gd name="connsiteX4" fmla="*/ 3584211 w 3584211"/>
              <a:gd name="connsiteY4" fmla="*/ 6179205 h 6396086"/>
              <a:gd name="connsiteX5" fmla="*/ 3367330 w 3584211"/>
              <a:gd name="connsiteY5" fmla="*/ 6396086 h 6396086"/>
              <a:gd name="connsiteX6" fmla="*/ 216881 w 3584211"/>
              <a:gd name="connsiteY6" fmla="*/ 6396086 h 6396086"/>
              <a:gd name="connsiteX7" fmla="*/ 0 w 3584211"/>
              <a:gd name="connsiteY7" fmla="*/ 6179205 h 6396086"/>
              <a:gd name="connsiteX8" fmla="*/ 1742418 w 3584211"/>
              <a:gd name="connsiteY8" fmla="*/ 589646 h 6396086"/>
              <a:gd name="connsiteX9" fmla="*/ 1737360 w 3584211"/>
              <a:gd name="connsiteY9" fmla="*/ 171161 h 6396086"/>
              <a:gd name="connsiteX0" fmla="*/ 1737360 w 3584211"/>
              <a:gd name="connsiteY0" fmla="*/ 171161 h 6396086"/>
              <a:gd name="connsiteX1" fmla="*/ 1885661 w 3584211"/>
              <a:gd name="connsiteY1" fmla="*/ 0 h 6396086"/>
              <a:gd name="connsiteX2" fmla="*/ 3367330 w 3584211"/>
              <a:gd name="connsiteY2" fmla="*/ 0 h 6396086"/>
              <a:gd name="connsiteX3" fmla="*/ 3584211 w 3584211"/>
              <a:gd name="connsiteY3" fmla="*/ 216881 h 6396086"/>
              <a:gd name="connsiteX4" fmla="*/ 3584211 w 3584211"/>
              <a:gd name="connsiteY4" fmla="*/ 6179205 h 6396086"/>
              <a:gd name="connsiteX5" fmla="*/ 3367330 w 3584211"/>
              <a:gd name="connsiteY5" fmla="*/ 6396086 h 6396086"/>
              <a:gd name="connsiteX6" fmla="*/ 216881 w 3584211"/>
              <a:gd name="connsiteY6" fmla="*/ 6396086 h 6396086"/>
              <a:gd name="connsiteX7" fmla="*/ 0 w 3584211"/>
              <a:gd name="connsiteY7" fmla="*/ 6179205 h 6396086"/>
              <a:gd name="connsiteX8" fmla="*/ 1647168 w 3584211"/>
              <a:gd name="connsiteY8" fmla="*/ 642986 h 6396086"/>
              <a:gd name="connsiteX9" fmla="*/ 1742418 w 3584211"/>
              <a:gd name="connsiteY9" fmla="*/ 589646 h 6396086"/>
              <a:gd name="connsiteX10" fmla="*/ 1737360 w 3584211"/>
              <a:gd name="connsiteY10" fmla="*/ 171161 h 6396086"/>
              <a:gd name="connsiteX0" fmla="*/ 1737360 w 3584211"/>
              <a:gd name="connsiteY0" fmla="*/ 171161 h 6396086"/>
              <a:gd name="connsiteX1" fmla="*/ 1885661 w 3584211"/>
              <a:gd name="connsiteY1" fmla="*/ 0 h 6396086"/>
              <a:gd name="connsiteX2" fmla="*/ 3367330 w 3584211"/>
              <a:gd name="connsiteY2" fmla="*/ 0 h 6396086"/>
              <a:gd name="connsiteX3" fmla="*/ 3584211 w 3584211"/>
              <a:gd name="connsiteY3" fmla="*/ 216881 h 6396086"/>
              <a:gd name="connsiteX4" fmla="*/ 3584211 w 3584211"/>
              <a:gd name="connsiteY4" fmla="*/ 6179205 h 6396086"/>
              <a:gd name="connsiteX5" fmla="*/ 3367330 w 3584211"/>
              <a:gd name="connsiteY5" fmla="*/ 6396086 h 6396086"/>
              <a:gd name="connsiteX6" fmla="*/ 216881 w 3584211"/>
              <a:gd name="connsiteY6" fmla="*/ 6396086 h 6396086"/>
              <a:gd name="connsiteX7" fmla="*/ 0 w 3584211"/>
              <a:gd name="connsiteY7" fmla="*/ 6179205 h 6396086"/>
              <a:gd name="connsiteX8" fmla="*/ 869928 w 3584211"/>
              <a:gd name="connsiteY8" fmla="*/ 715376 h 6396086"/>
              <a:gd name="connsiteX9" fmla="*/ 1647168 w 3584211"/>
              <a:gd name="connsiteY9" fmla="*/ 642986 h 6396086"/>
              <a:gd name="connsiteX10" fmla="*/ 1742418 w 3584211"/>
              <a:gd name="connsiteY10" fmla="*/ 589646 h 6396086"/>
              <a:gd name="connsiteX11" fmla="*/ 1737360 w 3584211"/>
              <a:gd name="connsiteY11" fmla="*/ 171161 h 6396086"/>
              <a:gd name="connsiteX0" fmla="*/ 1737360 w 3584211"/>
              <a:gd name="connsiteY0" fmla="*/ 171161 h 6396086"/>
              <a:gd name="connsiteX1" fmla="*/ 1885661 w 3584211"/>
              <a:gd name="connsiteY1" fmla="*/ 0 h 6396086"/>
              <a:gd name="connsiteX2" fmla="*/ 3367330 w 3584211"/>
              <a:gd name="connsiteY2" fmla="*/ 0 h 6396086"/>
              <a:gd name="connsiteX3" fmla="*/ 3584211 w 3584211"/>
              <a:gd name="connsiteY3" fmla="*/ 216881 h 6396086"/>
              <a:gd name="connsiteX4" fmla="*/ 3584211 w 3584211"/>
              <a:gd name="connsiteY4" fmla="*/ 6179205 h 6396086"/>
              <a:gd name="connsiteX5" fmla="*/ 3367330 w 3584211"/>
              <a:gd name="connsiteY5" fmla="*/ 6396086 h 6396086"/>
              <a:gd name="connsiteX6" fmla="*/ 216881 w 3584211"/>
              <a:gd name="connsiteY6" fmla="*/ 6396086 h 6396086"/>
              <a:gd name="connsiteX7" fmla="*/ 0 w 3584211"/>
              <a:gd name="connsiteY7" fmla="*/ 6179205 h 6396086"/>
              <a:gd name="connsiteX8" fmla="*/ 751818 w 3584211"/>
              <a:gd name="connsiteY8" fmla="*/ 898256 h 6396086"/>
              <a:gd name="connsiteX9" fmla="*/ 869928 w 3584211"/>
              <a:gd name="connsiteY9" fmla="*/ 715376 h 6396086"/>
              <a:gd name="connsiteX10" fmla="*/ 1647168 w 3584211"/>
              <a:gd name="connsiteY10" fmla="*/ 642986 h 6396086"/>
              <a:gd name="connsiteX11" fmla="*/ 1742418 w 3584211"/>
              <a:gd name="connsiteY11" fmla="*/ 589646 h 6396086"/>
              <a:gd name="connsiteX12" fmla="*/ 1737360 w 3584211"/>
              <a:gd name="connsiteY12" fmla="*/ 171161 h 6396086"/>
              <a:gd name="connsiteX0" fmla="*/ 1737360 w 3584211"/>
              <a:gd name="connsiteY0" fmla="*/ 171161 h 6396086"/>
              <a:gd name="connsiteX1" fmla="*/ 1885661 w 3584211"/>
              <a:gd name="connsiteY1" fmla="*/ 0 h 6396086"/>
              <a:gd name="connsiteX2" fmla="*/ 3367330 w 3584211"/>
              <a:gd name="connsiteY2" fmla="*/ 0 h 6396086"/>
              <a:gd name="connsiteX3" fmla="*/ 3584211 w 3584211"/>
              <a:gd name="connsiteY3" fmla="*/ 216881 h 6396086"/>
              <a:gd name="connsiteX4" fmla="*/ 3584211 w 3584211"/>
              <a:gd name="connsiteY4" fmla="*/ 6179205 h 6396086"/>
              <a:gd name="connsiteX5" fmla="*/ 3367330 w 3584211"/>
              <a:gd name="connsiteY5" fmla="*/ 6396086 h 6396086"/>
              <a:gd name="connsiteX6" fmla="*/ 216881 w 3584211"/>
              <a:gd name="connsiteY6" fmla="*/ 6396086 h 6396086"/>
              <a:gd name="connsiteX7" fmla="*/ 0 w 3584211"/>
              <a:gd name="connsiteY7" fmla="*/ 6179205 h 6396086"/>
              <a:gd name="connsiteX8" fmla="*/ 706098 w 3584211"/>
              <a:gd name="connsiteY8" fmla="*/ 2761346 h 6396086"/>
              <a:gd name="connsiteX9" fmla="*/ 751818 w 3584211"/>
              <a:gd name="connsiteY9" fmla="*/ 898256 h 6396086"/>
              <a:gd name="connsiteX10" fmla="*/ 869928 w 3584211"/>
              <a:gd name="connsiteY10" fmla="*/ 715376 h 6396086"/>
              <a:gd name="connsiteX11" fmla="*/ 1647168 w 3584211"/>
              <a:gd name="connsiteY11" fmla="*/ 642986 h 6396086"/>
              <a:gd name="connsiteX12" fmla="*/ 1742418 w 3584211"/>
              <a:gd name="connsiteY12" fmla="*/ 589646 h 6396086"/>
              <a:gd name="connsiteX13" fmla="*/ 1737360 w 3584211"/>
              <a:gd name="connsiteY13" fmla="*/ 171161 h 6396086"/>
              <a:gd name="connsiteX0" fmla="*/ 1737360 w 3584211"/>
              <a:gd name="connsiteY0" fmla="*/ 171161 h 6396086"/>
              <a:gd name="connsiteX1" fmla="*/ 1885661 w 3584211"/>
              <a:gd name="connsiteY1" fmla="*/ 0 h 6396086"/>
              <a:gd name="connsiteX2" fmla="*/ 3367330 w 3584211"/>
              <a:gd name="connsiteY2" fmla="*/ 0 h 6396086"/>
              <a:gd name="connsiteX3" fmla="*/ 3584211 w 3584211"/>
              <a:gd name="connsiteY3" fmla="*/ 216881 h 6396086"/>
              <a:gd name="connsiteX4" fmla="*/ 3584211 w 3584211"/>
              <a:gd name="connsiteY4" fmla="*/ 6179205 h 6396086"/>
              <a:gd name="connsiteX5" fmla="*/ 3367330 w 3584211"/>
              <a:gd name="connsiteY5" fmla="*/ 6396086 h 6396086"/>
              <a:gd name="connsiteX6" fmla="*/ 216881 w 3584211"/>
              <a:gd name="connsiteY6" fmla="*/ 6396086 h 6396086"/>
              <a:gd name="connsiteX7" fmla="*/ 0 w 3584211"/>
              <a:gd name="connsiteY7" fmla="*/ 6179205 h 6396086"/>
              <a:gd name="connsiteX8" fmla="*/ 633708 w 3584211"/>
              <a:gd name="connsiteY8" fmla="*/ 2864216 h 6396086"/>
              <a:gd name="connsiteX9" fmla="*/ 706098 w 3584211"/>
              <a:gd name="connsiteY9" fmla="*/ 2761346 h 6396086"/>
              <a:gd name="connsiteX10" fmla="*/ 751818 w 3584211"/>
              <a:gd name="connsiteY10" fmla="*/ 898256 h 6396086"/>
              <a:gd name="connsiteX11" fmla="*/ 869928 w 3584211"/>
              <a:gd name="connsiteY11" fmla="*/ 715376 h 6396086"/>
              <a:gd name="connsiteX12" fmla="*/ 1647168 w 3584211"/>
              <a:gd name="connsiteY12" fmla="*/ 642986 h 6396086"/>
              <a:gd name="connsiteX13" fmla="*/ 1742418 w 3584211"/>
              <a:gd name="connsiteY13" fmla="*/ 589646 h 6396086"/>
              <a:gd name="connsiteX14" fmla="*/ 1737360 w 3584211"/>
              <a:gd name="connsiteY14" fmla="*/ 171161 h 6396086"/>
              <a:gd name="connsiteX0" fmla="*/ 1737360 w 3584211"/>
              <a:gd name="connsiteY0" fmla="*/ 171161 h 6396086"/>
              <a:gd name="connsiteX1" fmla="*/ 1885661 w 3584211"/>
              <a:gd name="connsiteY1" fmla="*/ 0 h 6396086"/>
              <a:gd name="connsiteX2" fmla="*/ 3367330 w 3584211"/>
              <a:gd name="connsiteY2" fmla="*/ 0 h 6396086"/>
              <a:gd name="connsiteX3" fmla="*/ 3584211 w 3584211"/>
              <a:gd name="connsiteY3" fmla="*/ 216881 h 6396086"/>
              <a:gd name="connsiteX4" fmla="*/ 3584211 w 3584211"/>
              <a:gd name="connsiteY4" fmla="*/ 6179205 h 6396086"/>
              <a:gd name="connsiteX5" fmla="*/ 3367330 w 3584211"/>
              <a:gd name="connsiteY5" fmla="*/ 6396086 h 6396086"/>
              <a:gd name="connsiteX6" fmla="*/ 216881 w 3584211"/>
              <a:gd name="connsiteY6" fmla="*/ 6396086 h 6396086"/>
              <a:gd name="connsiteX7" fmla="*/ 0 w 3584211"/>
              <a:gd name="connsiteY7" fmla="*/ 6179205 h 6396086"/>
              <a:gd name="connsiteX8" fmla="*/ 203178 w 3584211"/>
              <a:gd name="connsiteY8" fmla="*/ 2890886 h 6396086"/>
              <a:gd name="connsiteX9" fmla="*/ 633708 w 3584211"/>
              <a:gd name="connsiteY9" fmla="*/ 2864216 h 6396086"/>
              <a:gd name="connsiteX10" fmla="*/ 706098 w 3584211"/>
              <a:gd name="connsiteY10" fmla="*/ 2761346 h 6396086"/>
              <a:gd name="connsiteX11" fmla="*/ 751818 w 3584211"/>
              <a:gd name="connsiteY11" fmla="*/ 898256 h 6396086"/>
              <a:gd name="connsiteX12" fmla="*/ 869928 w 3584211"/>
              <a:gd name="connsiteY12" fmla="*/ 715376 h 6396086"/>
              <a:gd name="connsiteX13" fmla="*/ 1647168 w 3584211"/>
              <a:gd name="connsiteY13" fmla="*/ 642986 h 6396086"/>
              <a:gd name="connsiteX14" fmla="*/ 1742418 w 3584211"/>
              <a:gd name="connsiteY14" fmla="*/ 589646 h 6396086"/>
              <a:gd name="connsiteX15" fmla="*/ 1737360 w 3584211"/>
              <a:gd name="connsiteY15" fmla="*/ 171161 h 6396086"/>
              <a:gd name="connsiteX0" fmla="*/ 1738479 w 3585330"/>
              <a:gd name="connsiteY0" fmla="*/ 171161 h 6396086"/>
              <a:gd name="connsiteX1" fmla="*/ 1886780 w 3585330"/>
              <a:gd name="connsiteY1" fmla="*/ 0 h 6396086"/>
              <a:gd name="connsiteX2" fmla="*/ 3368449 w 3585330"/>
              <a:gd name="connsiteY2" fmla="*/ 0 h 6396086"/>
              <a:gd name="connsiteX3" fmla="*/ 3585330 w 3585330"/>
              <a:gd name="connsiteY3" fmla="*/ 216881 h 6396086"/>
              <a:gd name="connsiteX4" fmla="*/ 3585330 w 3585330"/>
              <a:gd name="connsiteY4" fmla="*/ 6179205 h 6396086"/>
              <a:gd name="connsiteX5" fmla="*/ 3368449 w 3585330"/>
              <a:gd name="connsiteY5" fmla="*/ 6396086 h 6396086"/>
              <a:gd name="connsiteX6" fmla="*/ 218000 w 3585330"/>
              <a:gd name="connsiteY6" fmla="*/ 6396086 h 6396086"/>
              <a:gd name="connsiteX7" fmla="*/ 1119 w 3585330"/>
              <a:gd name="connsiteY7" fmla="*/ 6179205 h 6396086"/>
              <a:gd name="connsiteX8" fmla="*/ 63327 w 3585330"/>
              <a:gd name="connsiteY8" fmla="*/ 2959466 h 6396086"/>
              <a:gd name="connsiteX9" fmla="*/ 204297 w 3585330"/>
              <a:gd name="connsiteY9" fmla="*/ 2890886 h 6396086"/>
              <a:gd name="connsiteX10" fmla="*/ 634827 w 3585330"/>
              <a:gd name="connsiteY10" fmla="*/ 2864216 h 6396086"/>
              <a:gd name="connsiteX11" fmla="*/ 707217 w 3585330"/>
              <a:gd name="connsiteY11" fmla="*/ 2761346 h 6396086"/>
              <a:gd name="connsiteX12" fmla="*/ 752937 w 3585330"/>
              <a:gd name="connsiteY12" fmla="*/ 898256 h 6396086"/>
              <a:gd name="connsiteX13" fmla="*/ 871047 w 3585330"/>
              <a:gd name="connsiteY13" fmla="*/ 715376 h 6396086"/>
              <a:gd name="connsiteX14" fmla="*/ 1648287 w 3585330"/>
              <a:gd name="connsiteY14" fmla="*/ 642986 h 6396086"/>
              <a:gd name="connsiteX15" fmla="*/ 1743537 w 3585330"/>
              <a:gd name="connsiteY15" fmla="*/ 589646 h 6396086"/>
              <a:gd name="connsiteX16" fmla="*/ 1738479 w 3585330"/>
              <a:gd name="connsiteY16" fmla="*/ 171161 h 6396086"/>
              <a:gd name="connsiteX0" fmla="*/ 1742625 w 3589476"/>
              <a:gd name="connsiteY0" fmla="*/ 171161 h 6396086"/>
              <a:gd name="connsiteX1" fmla="*/ 1890926 w 3589476"/>
              <a:gd name="connsiteY1" fmla="*/ 0 h 6396086"/>
              <a:gd name="connsiteX2" fmla="*/ 3372595 w 3589476"/>
              <a:gd name="connsiteY2" fmla="*/ 0 h 6396086"/>
              <a:gd name="connsiteX3" fmla="*/ 3589476 w 3589476"/>
              <a:gd name="connsiteY3" fmla="*/ 216881 h 6396086"/>
              <a:gd name="connsiteX4" fmla="*/ 3589476 w 3589476"/>
              <a:gd name="connsiteY4" fmla="*/ 6179205 h 6396086"/>
              <a:gd name="connsiteX5" fmla="*/ 3372595 w 3589476"/>
              <a:gd name="connsiteY5" fmla="*/ 6396086 h 6396086"/>
              <a:gd name="connsiteX6" fmla="*/ 222146 w 3589476"/>
              <a:gd name="connsiteY6" fmla="*/ 6396086 h 6396086"/>
              <a:gd name="connsiteX7" fmla="*/ 5265 w 3589476"/>
              <a:gd name="connsiteY7" fmla="*/ 6179205 h 6396086"/>
              <a:gd name="connsiteX8" fmla="*/ 90333 w 3589476"/>
              <a:gd name="connsiteY8" fmla="*/ 3546206 h 6396086"/>
              <a:gd name="connsiteX9" fmla="*/ 67473 w 3589476"/>
              <a:gd name="connsiteY9" fmla="*/ 2959466 h 6396086"/>
              <a:gd name="connsiteX10" fmla="*/ 208443 w 3589476"/>
              <a:gd name="connsiteY10" fmla="*/ 2890886 h 6396086"/>
              <a:gd name="connsiteX11" fmla="*/ 638973 w 3589476"/>
              <a:gd name="connsiteY11" fmla="*/ 2864216 h 6396086"/>
              <a:gd name="connsiteX12" fmla="*/ 711363 w 3589476"/>
              <a:gd name="connsiteY12" fmla="*/ 2761346 h 6396086"/>
              <a:gd name="connsiteX13" fmla="*/ 757083 w 3589476"/>
              <a:gd name="connsiteY13" fmla="*/ 898256 h 6396086"/>
              <a:gd name="connsiteX14" fmla="*/ 875193 w 3589476"/>
              <a:gd name="connsiteY14" fmla="*/ 715376 h 6396086"/>
              <a:gd name="connsiteX15" fmla="*/ 1652433 w 3589476"/>
              <a:gd name="connsiteY15" fmla="*/ 642986 h 6396086"/>
              <a:gd name="connsiteX16" fmla="*/ 1747683 w 3589476"/>
              <a:gd name="connsiteY16" fmla="*/ 589646 h 6396086"/>
              <a:gd name="connsiteX17" fmla="*/ 1742625 w 3589476"/>
              <a:gd name="connsiteY17" fmla="*/ 171161 h 6396086"/>
              <a:gd name="connsiteX0" fmla="*/ 1739814 w 3586665"/>
              <a:gd name="connsiteY0" fmla="*/ 171161 h 6396086"/>
              <a:gd name="connsiteX1" fmla="*/ 1888115 w 3586665"/>
              <a:gd name="connsiteY1" fmla="*/ 0 h 6396086"/>
              <a:gd name="connsiteX2" fmla="*/ 3369784 w 3586665"/>
              <a:gd name="connsiteY2" fmla="*/ 0 h 6396086"/>
              <a:gd name="connsiteX3" fmla="*/ 3586665 w 3586665"/>
              <a:gd name="connsiteY3" fmla="*/ 216881 h 6396086"/>
              <a:gd name="connsiteX4" fmla="*/ 3586665 w 3586665"/>
              <a:gd name="connsiteY4" fmla="*/ 6179205 h 6396086"/>
              <a:gd name="connsiteX5" fmla="*/ 3369784 w 3586665"/>
              <a:gd name="connsiteY5" fmla="*/ 6396086 h 6396086"/>
              <a:gd name="connsiteX6" fmla="*/ 219335 w 3586665"/>
              <a:gd name="connsiteY6" fmla="*/ 6396086 h 6396086"/>
              <a:gd name="connsiteX7" fmla="*/ 2454 w 3586665"/>
              <a:gd name="connsiteY7" fmla="*/ 6179205 h 6396086"/>
              <a:gd name="connsiteX8" fmla="*/ 167532 w 3586665"/>
              <a:gd name="connsiteY8" fmla="*/ 3675746 h 6396086"/>
              <a:gd name="connsiteX9" fmla="*/ 87522 w 3586665"/>
              <a:gd name="connsiteY9" fmla="*/ 3546206 h 6396086"/>
              <a:gd name="connsiteX10" fmla="*/ 64662 w 3586665"/>
              <a:gd name="connsiteY10" fmla="*/ 2959466 h 6396086"/>
              <a:gd name="connsiteX11" fmla="*/ 205632 w 3586665"/>
              <a:gd name="connsiteY11" fmla="*/ 2890886 h 6396086"/>
              <a:gd name="connsiteX12" fmla="*/ 636162 w 3586665"/>
              <a:gd name="connsiteY12" fmla="*/ 2864216 h 6396086"/>
              <a:gd name="connsiteX13" fmla="*/ 708552 w 3586665"/>
              <a:gd name="connsiteY13" fmla="*/ 2761346 h 6396086"/>
              <a:gd name="connsiteX14" fmla="*/ 754272 w 3586665"/>
              <a:gd name="connsiteY14" fmla="*/ 898256 h 6396086"/>
              <a:gd name="connsiteX15" fmla="*/ 872382 w 3586665"/>
              <a:gd name="connsiteY15" fmla="*/ 715376 h 6396086"/>
              <a:gd name="connsiteX16" fmla="*/ 1649622 w 3586665"/>
              <a:gd name="connsiteY16" fmla="*/ 642986 h 6396086"/>
              <a:gd name="connsiteX17" fmla="*/ 1744872 w 3586665"/>
              <a:gd name="connsiteY17" fmla="*/ 589646 h 6396086"/>
              <a:gd name="connsiteX18" fmla="*/ 1739814 w 3586665"/>
              <a:gd name="connsiteY18" fmla="*/ 171161 h 6396086"/>
              <a:gd name="connsiteX0" fmla="*/ 1737458 w 3584309"/>
              <a:gd name="connsiteY0" fmla="*/ 171161 h 6396086"/>
              <a:gd name="connsiteX1" fmla="*/ 1885759 w 3584309"/>
              <a:gd name="connsiteY1" fmla="*/ 0 h 6396086"/>
              <a:gd name="connsiteX2" fmla="*/ 3367428 w 3584309"/>
              <a:gd name="connsiteY2" fmla="*/ 0 h 6396086"/>
              <a:gd name="connsiteX3" fmla="*/ 3584309 w 3584309"/>
              <a:gd name="connsiteY3" fmla="*/ 216881 h 6396086"/>
              <a:gd name="connsiteX4" fmla="*/ 3584309 w 3584309"/>
              <a:gd name="connsiteY4" fmla="*/ 6179205 h 6396086"/>
              <a:gd name="connsiteX5" fmla="*/ 3367428 w 3584309"/>
              <a:gd name="connsiteY5" fmla="*/ 6396086 h 6396086"/>
              <a:gd name="connsiteX6" fmla="*/ 216979 w 3584309"/>
              <a:gd name="connsiteY6" fmla="*/ 6396086 h 6396086"/>
              <a:gd name="connsiteX7" fmla="*/ 98 w 3584309"/>
              <a:gd name="connsiteY7" fmla="*/ 6179205 h 6396086"/>
              <a:gd name="connsiteX8" fmla="*/ 1193876 w 3584309"/>
              <a:gd name="connsiteY8" fmla="*/ 3687176 h 6396086"/>
              <a:gd name="connsiteX9" fmla="*/ 165176 w 3584309"/>
              <a:gd name="connsiteY9" fmla="*/ 3675746 h 6396086"/>
              <a:gd name="connsiteX10" fmla="*/ 85166 w 3584309"/>
              <a:gd name="connsiteY10" fmla="*/ 3546206 h 6396086"/>
              <a:gd name="connsiteX11" fmla="*/ 62306 w 3584309"/>
              <a:gd name="connsiteY11" fmla="*/ 2959466 h 6396086"/>
              <a:gd name="connsiteX12" fmla="*/ 203276 w 3584309"/>
              <a:gd name="connsiteY12" fmla="*/ 2890886 h 6396086"/>
              <a:gd name="connsiteX13" fmla="*/ 633806 w 3584309"/>
              <a:gd name="connsiteY13" fmla="*/ 2864216 h 6396086"/>
              <a:gd name="connsiteX14" fmla="*/ 706196 w 3584309"/>
              <a:gd name="connsiteY14" fmla="*/ 2761346 h 6396086"/>
              <a:gd name="connsiteX15" fmla="*/ 751916 w 3584309"/>
              <a:gd name="connsiteY15" fmla="*/ 898256 h 6396086"/>
              <a:gd name="connsiteX16" fmla="*/ 870026 w 3584309"/>
              <a:gd name="connsiteY16" fmla="*/ 715376 h 6396086"/>
              <a:gd name="connsiteX17" fmla="*/ 1647266 w 3584309"/>
              <a:gd name="connsiteY17" fmla="*/ 642986 h 6396086"/>
              <a:gd name="connsiteX18" fmla="*/ 1742516 w 3584309"/>
              <a:gd name="connsiteY18" fmla="*/ 589646 h 6396086"/>
              <a:gd name="connsiteX19" fmla="*/ 1737458 w 3584309"/>
              <a:gd name="connsiteY19" fmla="*/ 171161 h 6396086"/>
              <a:gd name="connsiteX0" fmla="*/ 1737360 w 3584211"/>
              <a:gd name="connsiteY0" fmla="*/ 171161 h 6396086"/>
              <a:gd name="connsiteX1" fmla="*/ 1885661 w 3584211"/>
              <a:gd name="connsiteY1" fmla="*/ 0 h 6396086"/>
              <a:gd name="connsiteX2" fmla="*/ 3367330 w 3584211"/>
              <a:gd name="connsiteY2" fmla="*/ 0 h 6396086"/>
              <a:gd name="connsiteX3" fmla="*/ 3584211 w 3584211"/>
              <a:gd name="connsiteY3" fmla="*/ 216881 h 6396086"/>
              <a:gd name="connsiteX4" fmla="*/ 3584211 w 3584211"/>
              <a:gd name="connsiteY4" fmla="*/ 6179205 h 6396086"/>
              <a:gd name="connsiteX5" fmla="*/ 3367330 w 3584211"/>
              <a:gd name="connsiteY5" fmla="*/ 6396086 h 6396086"/>
              <a:gd name="connsiteX6" fmla="*/ 216881 w 3584211"/>
              <a:gd name="connsiteY6" fmla="*/ 6396086 h 6396086"/>
              <a:gd name="connsiteX7" fmla="*/ 0 w 3584211"/>
              <a:gd name="connsiteY7" fmla="*/ 6179205 h 6396086"/>
              <a:gd name="connsiteX8" fmla="*/ 1254738 w 3584211"/>
              <a:gd name="connsiteY8" fmla="*/ 3809096 h 6396086"/>
              <a:gd name="connsiteX9" fmla="*/ 1193778 w 3584211"/>
              <a:gd name="connsiteY9" fmla="*/ 3687176 h 6396086"/>
              <a:gd name="connsiteX10" fmla="*/ 165078 w 3584211"/>
              <a:gd name="connsiteY10" fmla="*/ 3675746 h 6396086"/>
              <a:gd name="connsiteX11" fmla="*/ 85068 w 3584211"/>
              <a:gd name="connsiteY11" fmla="*/ 3546206 h 6396086"/>
              <a:gd name="connsiteX12" fmla="*/ 62208 w 3584211"/>
              <a:gd name="connsiteY12" fmla="*/ 2959466 h 6396086"/>
              <a:gd name="connsiteX13" fmla="*/ 203178 w 3584211"/>
              <a:gd name="connsiteY13" fmla="*/ 2890886 h 6396086"/>
              <a:gd name="connsiteX14" fmla="*/ 633708 w 3584211"/>
              <a:gd name="connsiteY14" fmla="*/ 2864216 h 6396086"/>
              <a:gd name="connsiteX15" fmla="*/ 706098 w 3584211"/>
              <a:gd name="connsiteY15" fmla="*/ 2761346 h 6396086"/>
              <a:gd name="connsiteX16" fmla="*/ 751818 w 3584211"/>
              <a:gd name="connsiteY16" fmla="*/ 898256 h 6396086"/>
              <a:gd name="connsiteX17" fmla="*/ 869928 w 3584211"/>
              <a:gd name="connsiteY17" fmla="*/ 715376 h 6396086"/>
              <a:gd name="connsiteX18" fmla="*/ 1647168 w 3584211"/>
              <a:gd name="connsiteY18" fmla="*/ 642986 h 6396086"/>
              <a:gd name="connsiteX19" fmla="*/ 1742418 w 3584211"/>
              <a:gd name="connsiteY19" fmla="*/ 589646 h 6396086"/>
              <a:gd name="connsiteX20" fmla="*/ 1737360 w 3584211"/>
              <a:gd name="connsiteY20" fmla="*/ 171161 h 6396086"/>
              <a:gd name="connsiteX0" fmla="*/ 1737360 w 3584211"/>
              <a:gd name="connsiteY0" fmla="*/ 171161 h 6399896"/>
              <a:gd name="connsiteX1" fmla="*/ 1885661 w 3584211"/>
              <a:gd name="connsiteY1" fmla="*/ 0 h 6399896"/>
              <a:gd name="connsiteX2" fmla="*/ 3367330 w 3584211"/>
              <a:gd name="connsiteY2" fmla="*/ 0 h 6399896"/>
              <a:gd name="connsiteX3" fmla="*/ 3584211 w 3584211"/>
              <a:gd name="connsiteY3" fmla="*/ 216881 h 6399896"/>
              <a:gd name="connsiteX4" fmla="*/ 3584211 w 3584211"/>
              <a:gd name="connsiteY4" fmla="*/ 6179205 h 6399896"/>
              <a:gd name="connsiteX5" fmla="*/ 3367330 w 3584211"/>
              <a:gd name="connsiteY5" fmla="*/ 6396086 h 6399896"/>
              <a:gd name="connsiteX6" fmla="*/ 1451321 w 3584211"/>
              <a:gd name="connsiteY6" fmla="*/ 6399896 h 6399896"/>
              <a:gd name="connsiteX7" fmla="*/ 0 w 3584211"/>
              <a:gd name="connsiteY7" fmla="*/ 6179205 h 6399896"/>
              <a:gd name="connsiteX8" fmla="*/ 1254738 w 3584211"/>
              <a:gd name="connsiteY8" fmla="*/ 3809096 h 6399896"/>
              <a:gd name="connsiteX9" fmla="*/ 1193778 w 3584211"/>
              <a:gd name="connsiteY9" fmla="*/ 3687176 h 6399896"/>
              <a:gd name="connsiteX10" fmla="*/ 165078 w 3584211"/>
              <a:gd name="connsiteY10" fmla="*/ 3675746 h 6399896"/>
              <a:gd name="connsiteX11" fmla="*/ 85068 w 3584211"/>
              <a:gd name="connsiteY11" fmla="*/ 3546206 h 6399896"/>
              <a:gd name="connsiteX12" fmla="*/ 62208 w 3584211"/>
              <a:gd name="connsiteY12" fmla="*/ 2959466 h 6399896"/>
              <a:gd name="connsiteX13" fmla="*/ 203178 w 3584211"/>
              <a:gd name="connsiteY13" fmla="*/ 2890886 h 6399896"/>
              <a:gd name="connsiteX14" fmla="*/ 633708 w 3584211"/>
              <a:gd name="connsiteY14" fmla="*/ 2864216 h 6399896"/>
              <a:gd name="connsiteX15" fmla="*/ 706098 w 3584211"/>
              <a:gd name="connsiteY15" fmla="*/ 2761346 h 6399896"/>
              <a:gd name="connsiteX16" fmla="*/ 751818 w 3584211"/>
              <a:gd name="connsiteY16" fmla="*/ 898256 h 6399896"/>
              <a:gd name="connsiteX17" fmla="*/ 869928 w 3584211"/>
              <a:gd name="connsiteY17" fmla="*/ 715376 h 6399896"/>
              <a:gd name="connsiteX18" fmla="*/ 1647168 w 3584211"/>
              <a:gd name="connsiteY18" fmla="*/ 642986 h 6399896"/>
              <a:gd name="connsiteX19" fmla="*/ 1742418 w 3584211"/>
              <a:gd name="connsiteY19" fmla="*/ 589646 h 6399896"/>
              <a:gd name="connsiteX20" fmla="*/ 1737360 w 3584211"/>
              <a:gd name="connsiteY20" fmla="*/ 171161 h 6399896"/>
              <a:gd name="connsiteX0" fmla="*/ 1683359 w 3530210"/>
              <a:gd name="connsiteY0" fmla="*/ 171161 h 6399896"/>
              <a:gd name="connsiteX1" fmla="*/ 1831660 w 3530210"/>
              <a:gd name="connsiteY1" fmla="*/ 0 h 6399896"/>
              <a:gd name="connsiteX2" fmla="*/ 3313329 w 3530210"/>
              <a:gd name="connsiteY2" fmla="*/ 0 h 6399896"/>
              <a:gd name="connsiteX3" fmla="*/ 3530210 w 3530210"/>
              <a:gd name="connsiteY3" fmla="*/ 216881 h 6399896"/>
              <a:gd name="connsiteX4" fmla="*/ 3530210 w 3530210"/>
              <a:gd name="connsiteY4" fmla="*/ 6179205 h 6399896"/>
              <a:gd name="connsiteX5" fmla="*/ 3313329 w 3530210"/>
              <a:gd name="connsiteY5" fmla="*/ 6396086 h 6399896"/>
              <a:gd name="connsiteX6" fmla="*/ 1397320 w 3530210"/>
              <a:gd name="connsiteY6" fmla="*/ 6399896 h 6399896"/>
              <a:gd name="connsiteX7" fmla="*/ 1210919 w 3530210"/>
              <a:gd name="connsiteY7" fmla="*/ 6278265 h 6399896"/>
              <a:gd name="connsiteX8" fmla="*/ 1200737 w 3530210"/>
              <a:gd name="connsiteY8" fmla="*/ 3809096 h 6399896"/>
              <a:gd name="connsiteX9" fmla="*/ 1139777 w 3530210"/>
              <a:gd name="connsiteY9" fmla="*/ 3687176 h 6399896"/>
              <a:gd name="connsiteX10" fmla="*/ 111077 w 3530210"/>
              <a:gd name="connsiteY10" fmla="*/ 3675746 h 6399896"/>
              <a:gd name="connsiteX11" fmla="*/ 31067 w 3530210"/>
              <a:gd name="connsiteY11" fmla="*/ 3546206 h 6399896"/>
              <a:gd name="connsiteX12" fmla="*/ 8207 w 3530210"/>
              <a:gd name="connsiteY12" fmla="*/ 2959466 h 6399896"/>
              <a:gd name="connsiteX13" fmla="*/ 149177 w 3530210"/>
              <a:gd name="connsiteY13" fmla="*/ 2890886 h 6399896"/>
              <a:gd name="connsiteX14" fmla="*/ 579707 w 3530210"/>
              <a:gd name="connsiteY14" fmla="*/ 2864216 h 6399896"/>
              <a:gd name="connsiteX15" fmla="*/ 652097 w 3530210"/>
              <a:gd name="connsiteY15" fmla="*/ 2761346 h 6399896"/>
              <a:gd name="connsiteX16" fmla="*/ 697817 w 3530210"/>
              <a:gd name="connsiteY16" fmla="*/ 898256 h 6399896"/>
              <a:gd name="connsiteX17" fmla="*/ 815927 w 3530210"/>
              <a:gd name="connsiteY17" fmla="*/ 715376 h 6399896"/>
              <a:gd name="connsiteX18" fmla="*/ 1593167 w 3530210"/>
              <a:gd name="connsiteY18" fmla="*/ 642986 h 6399896"/>
              <a:gd name="connsiteX19" fmla="*/ 1688417 w 3530210"/>
              <a:gd name="connsiteY19" fmla="*/ 589646 h 6399896"/>
              <a:gd name="connsiteX20" fmla="*/ 1683359 w 3530210"/>
              <a:gd name="connsiteY20" fmla="*/ 171161 h 6399896"/>
              <a:gd name="connsiteX0" fmla="*/ 1683359 w 3530210"/>
              <a:gd name="connsiteY0" fmla="*/ 171161 h 6399896"/>
              <a:gd name="connsiteX1" fmla="*/ 1831660 w 3530210"/>
              <a:gd name="connsiteY1" fmla="*/ 0 h 6399896"/>
              <a:gd name="connsiteX2" fmla="*/ 3313329 w 3530210"/>
              <a:gd name="connsiteY2" fmla="*/ 0 h 6399896"/>
              <a:gd name="connsiteX3" fmla="*/ 3530210 w 3530210"/>
              <a:gd name="connsiteY3" fmla="*/ 216881 h 6399896"/>
              <a:gd name="connsiteX4" fmla="*/ 3530210 w 3530210"/>
              <a:gd name="connsiteY4" fmla="*/ 6179205 h 6399896"/>
              <a:gd name="connsiteX5" fmla="*/ 3313329 w 3530210"/>
              <a:gd name="connsiteY5" fmla="*/ 6396086 h 6399896"/>
              <a:gd name="connsiteX6" fmla="*/ 1397320 w 3530210"/>
              <a:gd name="connsiteY6" fmla="*/ 6399896 h 6399896"/>
              <a:gd name="connsiteX7" fmla="*/ 1210919 w 3530210"/>
              <a:gd name="connsiteY7" fmla="*/ 6278265 h 6399896"/>
              <a:gd name="connsiteX8" fmla="*/ 1200737 w 3530210"/>
              <a:gd name="connsiteY8" fmla="*/ 3809096 h 6399896"/>
              <a:gd name="connsiteX9" fmla="*/ 1139777 w 3530210"/>
              <a:gd name="connsiteY9" fmla="*/ 3687176 h 6399896"/>
              <a:gd name="connsiteX10" fmla="*/ 111077 w 3530210"/>
              <a:gd name="connsiteY10" fmla="*/ 3675746 h 6399896"/>
              <a:gd name="connsiteX11" fmla="*/ 31067 w 3530210"/>
              <a:gd name="connsiteY11" fmla="*/ 3546206 h 6399896"/>
              <a:gd name="connsiteX12" fmla="*/ 8207 w 3530210"/>
              <a:gd name="connsiteY12" fmla="*/ 2959466 h 6399896"/>
              <a:gd name="connsiteX13" fmla="*/ 149177 w 3530210"/>
              <a:gd name="connsiteY13" fmla="*/ 2890886 h 6399896"/>
              <a:gd name="connsiteX14" fmla="*/ 579707 w 3530210"/>
              <a:gd name="connsiteY14" fmla="*/ 2864216 h 6399896"/>
              <a:gd name="connsiteX15" fmla="*/ 652097 w 3530210"/>
              <a:gd name="connsiteY15" fmla="*/ 2761346 h 6399896"/>
              <a:gd name="connsiteX16" fmla="*/ 697817 w 3530210"/>
              <a:gd name="connsiteY16" fmla="*/ 898256 h 6399896"/>
              <a:gd name="connsiteX17" fmla="*/ 815927 w 3530210"/>
              <a:gd name="connsiteY17" fmla="*/ 715376 h 6399896"/>
              <a:gd name="connsiteX18" fmla="*/ 1593167 w 3530210"/>
              <a:gd name="connsiteY18" fmla="*/ 642986 h 6399896"/>
              <a:gd name="connsiteX19" fmla="*/ 1688417 w 3530210"/>
              <a:gd name="connsiteY19" fmla="*/ 589646 h 6399896"/>
              <a:gd name="connsiteX20" fmla="*/ 1683359 w 3530210"/>
              <a:gd name="connsiteY20" fmla="*/ 171161 h 6399896"/>
              <a:gd name="connsiteX0" fmla="*/ 1683359 w 3530210"/>
              <a:gd name="connsiteY0" fmla="*/ 171161 h 6399896"/>
              <a:gd name="connsiteX1" fmla="*/ 1831660 w 3530210"/>
              <a:gd name="connsiteY1" fmla="*/ 0 h 6399896"/>
              <a:gd name="connsiteX2" fmla="*/ 3313329 w 3530210"/>
              <a:gd name="connsiteY2" fmla="*/ 0 h 6399896"/>
              <a:gd name="connsiteX3" fmla="*/ 3530210 w 3530210"/>
              <a:gd name="connsiteY3" fmla="*/ 216881 h 6399896"/>
              <a:gd name="connsiteX4" fmla="*/ 3530210 w 3530210"/>
              <a:gd name="connsiteY4" fmla="*/ 6179205 h 6399896"/>
              <a:gd name="connsiteX5" fmla="*/ 3313329 w 3530210"/>
              <a:gd name="connsiteY5" fmla="*/ 6396086 h 6399896"/>
              <a:gd name="connsiteX6" fmla="*/ 1397320 w 3530210"/>
              <a:gd name="connsiteY6" fmla="*/ 6399896 h 6399896"/>
              <a:gd name="connsiteX7" fmla="*/ 1210919 w 3530210"/>
              <a:gd name="connsiteY7" fmla="*/ 6278265 h 6399896"/>
              <a:gd name="connsiteX8" fmla="*/ 1200737 w 3530210"/>
              <a:gd name="connsiteY8" fmla="*/ 3809096 h 6399896"/>
              <a:gd name="connsiteX9" fmla="*/ 1139777 w 3530210"/>
              <a:gd name="connsiteY9" fmla="*/ 3687176 h 6399896"/>
              <a:gd name="connsiteX10" fmla="*/ 111077 w 3530210"/>
              <a:gd name="connsiteY10" fmla="*/ 3675746 h 6399896"/>
              <a:gd name="connsiteX11" fmla="*/ 31067 w 3530210"/>
              <a:gd name="connsiteY11" fmla="*/ 3546206 h 6399896"/>
              <a:gd name="connsiteX12" fmla="*/ 8207 w 3530210"/>
              <a:gd name="connsiteY12" fmla="*/ 2959466 h 6399896"/>
              <a:gd name="connsiteX13" fmla="*/ 149177 w 3530210"/>
              <a:gd name="connsiteY13" fmla="*/ 2890886 h 6399896"/>
              <a:gd name="connsiteX14" fmla="*/ 579707 w 3530210"/>
              <a:gd name="connsiteY14" fmla="*/ 2864216 h 6399896"/>
              <a:gd name="connsiteX15" fmla="*/ 652097 w 3530210"/>
              <a:gd name="connsiteY15" fmla="*/ 2761346 h 6399896"/>
              <a:gd name="connsiteX16" fmla="*/ 697817 w 3530210"/>
              <a:gd name="connsiteY16" fmla="*/ 898256 h 6399896"/>
              <a:gd name="connsiteX17" fmla="*/ 815927 w 3530210"/>
              <a:gd name="connsiteY17" fmla="*/ 715376 h 6399896"/>
              <a:gd name="connsiteX18" fmla="*/ 1593167 w 3530210"/>
              <a:gd name="connsiteY18" fmla="*/ 642986 h 6399896"/>
              <a:gd name="connsiteX19" fmla="*/ 1688417 w 3530210"/>
              <a:gd name="connsiteY19" fmla="*/ 589646 h 6399896"/>
              <a:gd name="connsiteX20" fmla="*/ 1683359 w 3530210"/>
              <a:gd name="connsiteY20" fmla="*/ 171161 h 6399896"/>
              <a:gd name="connsiteX0" fmla="*/ 1683359 w 3530210"/>
              <a:gd name="connsiteY0" fmla="*/ 171161 h 6399896"/>
              <a:gd name="connsiteX1" fmla="*/ 1831660 w 3530210"/>
              <a:gd name="connsiteY1" fmla="*/ 0 h 6399896"/>
              <a:gd name="connsiteX2" fmla="*/ 3313329 w 3530210"/>
              <a:gd name="connsiteY2" fmla="*/ 0 h 6399896"/>
              <a:gd name="connsiteX3" fmla="*/ 3530210 w 3530210"/>
              <a:gd name="connsiteY3" fmla="*/ 216881 h 6399896"/>
              <a:gd name="connsiteX4" fmla="*/ 3530210 w 3530210"/>
              <a:gd name="connsiteY4" fmla="*/ 6179205 h 6399896"/>
              <a:gd name="connsiteX5" fmla="*/ 3313329 w 3530210"/>
              <a:gd name="connsiteY5" fmla="*/ 6396086 h 6399896"/>
              <a:gd name="connsiteX6" fmla="*/ 1397320 w 3530210"/>
              <a:gd name="connsiteY6" fmla="*/ 6399896 h 6399896"/>
              <a:gd name="connsiteX7" fmla="*/ 1210919 w 3530210"/>
              <a:gd name="connsiteY7" fmla="*/ 6278265 h 6399896"/>
              <a:gd name="connsiteX8" fmla="*/ 1200737 w 3530210"/>
              <a:gd name="connsiteY8" fmla="*/ 3809096 h 6399896"/>
              <a:gd name="connsiteX9" fmla="*/ 1139777 w 3530210"/>
              <a:gd name="connsiteY9" fmla="*/ 3687176 h 6399896"/>
              <a:gd name="connsiteX10" fmla="*/ 111077 w 3530210"/>
              <a:gd name="connsiteY10" fmla="*/ 3675746 h 6399896"/>
              <a:gd name="connsiteX11" fmla="*/ 31067 w 3530210"/>
              <a:gd name="connsiteY11" fmla="*/ 3546206 h 6399896"/>
              <a:gd name="connsiteX12" fmla="*/ 8207 w 3530210"/>
              <a:gd name="connsiteY12" fmla="*/ 2959466 h 6399896"/>
              <a:gd name="connsiteX13" fmla="*/ 149177 w 3530210"/>
              <a:gd name="connsiteY13" fmla="*/ 2890886 h 6399896"/>
              <a:gd name="connsiteX14" fmla="*/ 579707 w 3530210"/>
              <a:gd name="connsiteY14" fmla="*/ 2864216 h 6399896"/>
              <a:gd name="connsiteX15" fmla="*/ 652097 w 3530210"/>
              <a:gd name="connsiteY15" fmla="*/ 2761346 h 6399896"/>
              <a:gd name="connsiteX16" fmla="*/ 697817 w 3530210"/>
              <a:gd name="connsiteY16" fmla="*/ 898256 h 6399896"/>
              <a:gd name="connsiteX17" fmla="*/ 815927 w 3530210"/>
              <a:gd name="connsiteY17" fmla="*/ 715376 h 6399896"/>
              <a:gd name="connsiteX18" fmla="*/ 1593167 w 3530210"/>
              <a:gd name="connsiteY18" fmla="*/ 642986 h 6399896"/>
              <a:gd name="connsiteX19" fmla="*/ 1688417 w 3530210"/>
              <a:gd name="connsiteY19" fmla="*/ 589646 h 6399896"/>
              <a:gd name="connsiteX20" fmla="*/ 1683359 w 3530210"/>
              <a:gd name="connsiteY20" fmla="*/ 171161 h 6399896"/>
              <a:gd name="connsiteX0" fmla="*/ 1683359 w 3530210"/>
              <a:gd name="connsiteY0" fmla="*/ 171161 h 6399896"/>
              <a:gd name="connsiteX1" fmla="*/ 1831660 w 3530210"/>
              <a:gd name="connsiteY1" fmla="*/ 0 h 6399896"/>
              <a:gd name="connsiteX2" fmla="*/ 3313329 w 3530210"/>
              <a:gd name="connsiteY2" fmla="*/ 0 h 6399896"/>
              <a:gd name="connsiteX3" fmla="*/ 3530210 w 3530210"/>
              <a:gd name="connsiteY3" fmla="*/ 216881 h 6399896"/>
              <a:gd name="connsiteX4" fmla="*/ 3530210 w 3530210"/>
              <a:gd name="connsiteY4" fmla="*/ 6179205 h 6399896"/>
              <a:gd name="connsiteX5" fmla="*/ 3313329 w 3530210"/>
              <a:gd name="connsiteY5" fmla="*/ 6396086 h 6399896"/>
              <a:gd name="connsiteX6" fmla="*/ 1397320 w 3530210"/>
              <a:gd name="connsiteY6" fmla="*/ 6399896 h 6399896"/>
              <a:gd name="connsiteX7" fmla="*/ 1210919 w 3530210"/>
              <a:gd name="connsiteY7" fmla="*/ 6278265 h 6399896"/>
              <a:gd name="connsiteX8" fmla="*/ 1200737 w 3530210"/>
              <a:gd name="connsiteY8" fmla="*/ 3809096 h 6399896"/>
              <a:gd name="connsiteX9" fmla="*/ 1139777 w 3530210"/>
              <a:gd name="connsiteY9" fmla="*/ 3687176 h 6399896"/>
              <a:gd name="connsiteX10" fmla="*/ 111077 w 3530210"/>
              <a:gd name="connsiteY10" fmla="*/ 3675746 h 6399896"/>
              <a:gd name="connsiteX11" fmla="*/ 31067 w 3530210"/>
              <a:gd name="connsiteY11" fmla="*/ 3546206 h 6399896"/>
              <a:gd name="connsiteX12" fmla="*/ 8207 w 3530210"/>
              <a:gd name="connsiteY12" fmla="*/ 2959466 h 6399896"/>
              <a:gd name="connsiteX13" fmla="*/ 149177 w 3530210"/>
              <a:gd name="connsiteY13" fmla="*/ 2890886 h 6399896"/>
              <a:gd name="connsiteX14" fmla="*/ 579707 w 3530210"/>
              <a:gd name="connsiteY14" fmla="*/ 2864216 h 6399896"/>
              <a:gd name="connsiteX15" fmla="*/ 652097 w 3530210"/>
              <a:gd name="connsiteY15" fmla="*/ 2761346 h 6399896"/>
              <a:gd name="connsiteX16" fmla="*/ 697817 w 3530210"/>
              <a:gd name="connsiteY16" fmla="*/ 898256 h 6399896"/>
              <a:gd name="connsiteX17" fmla="*/ 815927 w 3530210"/>
              <a:gd name="connsiteY17" fmla="*/ 715376 h 6399896"/>
              <a:gd name="connsiteX18" fmla="*/ 1593167 w 3530210"/>
              <a:gd name="connsiteY18" fmla="*/ 642986 h 6399896"/>
              <a:gd name="connsiteX19" fmla="*/ 1688417 w 3530210"/>
              <a:gd name="connsiteY19" fmla="*/ 589646 h 6399896"/>
              <a:gd name="connsiteX20" fmla="*/ 1683359 w 3530210"/>
              <a:gd name="connsiteY20" fmla="*/ 171161 h 6399896"/>
              <a:gd name="connsiteX0" fmla="*/ 1683359 w 3530210"/>
              <a:gd name="connsiteY0" fmla="*/ 171161 h 6399896"/>
              <a:gd name="connsiteX1" fmla="*/ 1831660 w 3530210"/>
              <a:gd name="connsiteY1" fmla="*/ 0 h 6399896"/>
              <a:gd name="connsiteX2" fmla="*/ 3313329 w 3530210"/>
              <a:gd name="connsiteY2" fmla="*/ 0 h 6399896"/>
              <a:gd name="connsiteX3" fmla="*/ 3530210 w 3530210"/>
              <a:gd name="connsiteY3" fmla="*/ 216881 h 6399896"/>
              <a:gd name="connsiteX4" fmla="*/ 3530210 w 3530210"/>
              <a:gd name="connsiteY4" fmla="*/ 6179205 h 6399896"/>
              <a:gd name="connsiteX5" fmla="*/ 3313329 w 3530210"/>
              <a:gd name="connsiteY5" fmla="*/ 6396086 h 6399896"/>
              <a:gd name="connsiteX6" fmla="*/ 1397320 w 3530210"/>
              <a:gd name="connsiteY6" fmla="*/ 6399896 h 6399896"/>
              <a:gd name="connsiteX7" fmla="*/ 1210919 w 3530210"/>
              <a:gd name="connsiteY7" fmla="*/ 6278265 h 6399896"/>
              <a:gd name="connsiteX8" fmla="*/ 1200737 w 3530210"/>
              <a:gd name="connsiteY8" fmla="*/ 3809096 h 6399896"/>
              <a:gd name="connsiteX9" fmla="*/ 1124537 w 3530210"/>
              <a:gd name="connsiteY9" fmla="*/ 3690986 h 6399896"/>
              <a:gd name="connsiteX10" fmla="*/ 111077 w 3530210"/>
              <a:gd name="connsiteY10" fmla="*/ 3675746 h 6399896"/>
              <a:gd name="connsiteX11" fmla="*/ 31067 w 3530210"/>
              <a:gd name="connsiteY11" fmla="*/ 3546206 h 6399896"/>
              <a:gd name="connsiteX12" fmla="*/ 8207 w 3530210"/>
              <a:gd name="connsiteY12" fmla="*/ 2959466 h 6399896"/>
              <a:gd name="connsiteX13" fmla="*/ 149177 w 3530210"/>
              <a:gd name="connsiteY13" fmla="*/ 2890886 h 6399896"/>
              <a:gd name="connsiteX14" fmla="*/ 579707 w 3530210"/>
              <a:gd name="connsiteY14" fmla="*/ 2864216 h 6399896"/>
              <a:gd name="connsiteX15" fmla="*/ 652097 w 3530210"/>
              <a:gd name="connsiteY15" fmla="*/ 2761346 h 6399896"/>
              <a:gd name="connsiteX16" fmla="*/ 697817 w 3530210"/>
              <a:gd name="connsiteY16" fmla="*/ 898256 h 6399896"/>
              <a:gd name="connsiteX17" fmla="*/ 815927 w 3530210"/>
              <a:gd name="connsiteY17" fmla="*/ 715376 h 6399896"/>
              <a:gd name="connsiteX18" fmla="*/ 1593167 w 3530210"/>
              <a:gd name="connsiteY18" fmla="*/ 642986 h 6399896"/>
              <a:gd name="connsiteX19" fmla="*/ 1688417 w 3530210"/>
              <a:gd name="connsiteY19" fmla="*/ 589646 h 6399896"/>
              <a:gd name="connsiteX20" fmla="*/ 1683359 w 3530210"/>
              <a:gd name="connsiteY20" fmla="*/ 171161 h 6399896"/>
              <a:gd name="connsiteX0" fmla="*/ 1683359 w 3530210"/>
              <a:gd name="connsiteY0" fmla="*/ 171161 h 6399896"/>
              <a:gd name="connsiteX1" fmla="*/ 1831660 w 3530210"/>
              <a:gd name="connsiteY1" fmla="*/ 0 h 6399896"/>
              <a:gd name="connsiteX2" fmla="*/ 3313329 w 3530210"/>
              <a:gd name="connsiteY2" fmla="*/ 0 h 6399896"/>
              <a:gd name="connsiteX3" fmla="*/ 3530210 w 3530210"/>
              <a:gd name="connsiteY3" fmla="*/ 216881 h 6399896"/>
              <a:gd name="connsiteX4" fmla="*/ 3530210 w 3530210"/>
              <a:gd name="connsiteY4" fmla="*/ 6179205 h 6399896"/>
              <a:gd name="connsiteX5" fmla="*/ 3313329 w 3530210"/>
              <a:gd name="connsiteY5" fmla="*/ 6396086 h 6399896"/>
              <a:gd name="connsiteX6" fmla="*/ 1397320 w 3530210"/>
              <a:gd name="connsiteY6" fmla="*/ 6399896 h 6399896"/>
              <a:gd name="connsiteX7" fmla="*/ 1210919 w 3530210"/>
              <a:gd name="connsiteY7" fmla="*/ 6278265 h 6399896"/>
              <a:gd name="connsiteX8" fmla="*/ 1200737 w 3530210"/>
              <a:gd name="connsiteY8" fmla="*/ 3809096 h 6399896"/>
              <a:gd name="connsiteX9" fmla="*/ 1124537 w 3530210"/>
              <a:gd name="connsiteY9" fmla="*/ 3690986 h 6399896"/>
              <a:gd name="connsiteX10" fmla="*/ 111077 w 3530210"/>
              <a:gd name="connsiteY10" fmla="*/ 3675746 h 6399896"/>
              <a:gd name="connsiteX11" fmla="*/ 31067 w 3530210"/>
              <a:gd name="connsiteY11" fmla="*/ 3546206 h 6399896"/>
              <a:gd name="connsiteX12" fmla="*/ 8207 w 3530210"/>
              <a:gd name="connsiteY12" fmla="*/ 2959466 h 6399896"/>
              <a:gd name="connsiteX13" fmla="*/ 149177 w 3530210"/>
              <a:gd name="connsiteY13" fmla="*/ 2890886 h 6399896"/>
              <a:gd name="connsiteX14" fmla="*/ 579707 w 3530210"/>
              <a:gd name="connsiteY14" fmla="*/ 2864216 h 6399896"/>
              <a:gd name="connsiteX15" fmla="*/ 652097 w 3530210"/>
              <a:gd name="connsiteY15" fmla="*/ 2761346 h 6399896"/>
              <a:gd name="connsiteX16" fmla="*/ 697817 w 3530210"/>
              <a:gd name="connsiteY16" fmla="*/ 898256 h 6399896"/>
              <a:gd name="connsiteX17" fmla="*/ 815927 w 3530210"/>
              <a:gd name="connsiteY17" fmla="*/ 715376 h 6399896"/>
              <a:gd name="connsiteX18" fmla="*/ 1593167 w 3530210"/>
              <a:gd name="connsiteY18" fmla="*/ 642986 h 6399896"/>
              <a:gd name="connsiteX19" fmla="*/ 1688417 w 3530210"/>
              <a:gd name="connsiteY19" fmla="*/ 589646 h 6399896"/>
              <a:gd name="connsiteX20" fmla="*/ 1683359 w 3530210"/>
              <a:gd name="connsiteY20" fmla="*/ 171161 h 6399896"/>
              <a:gd name="connsiteX0" fmla="*/ 1683359 w 3530210"/>
              <a:gd name="connsiteY0" fmla="*/ 171161 h 6399896"/>
              <a:gd name="connsiteX1" fmla="*/ 1831660 w 3530210"/>
              <a:gd name="connsiteY1" fmla="*/ 0 h 6399896"/>
              <a:gd name="connsiteX2" fmla="*/ 3313329 w 3530210"/>
              <a:gd name="connsiteY2" fmla="*/ 0 h 6399896"/>
              <a:gd name="connsiteX3" fmla="*/ 3530210 w 3530210"/>
              <a:gd name="connsiteY3" fmla="*/ 216881 h 6399896"/>
              <a:gd name="connsiteX4" fmla="*/ 3530210 w 3530210"/>
              <a:gd name="connsiteY4" fmla="*/ 6179205 h 6399896"/>
              <a:gd name="connsiteX5" fmla="*/ 3313329 w 3530210"/>
              <a:gd name="connsiteY5" fmla="*/ 6396086 h 6399896"/>
              <a:gd name="connsiteX6" fmla="*/ 1397320 w 3530210"/>
              <a:gd name="connsiteY6" fmla="*/ 6399896 h 6399896"/>
              <a:gd name="connsiteX7" fmla="*/ 1210919 w 3530210"/>
              <a:gd name="connsiteY7" fmla="*/ 6278265 h 6399896"/>
              <a:gd name="connsiteX8" fmla="*/ 1200737 w 3530210"/>
              <a:gd name="connsiteY8" fmla="*/ 3809096 h 6399896"/>
              <a:gd name="connsiteX9" fmla="*/ 1124537 w 3530210"/>
              <a:gd name="connsiteY9" fmla="*/ 3690986 h 6399896"/>
              <a:gd name="connsiteX10" fmla="*/ 111077 w 3530210"/>
              <a:gd name="connsiteY10" fmla="*/ 3675746 h 6399896"/>
              <a:gd name="connsiteX11" fmla="*/ 31067 w 3530210"/>
              <a:gd name="connsiteY11" fmla="*/ 3546206 h 6399896"/>
              <a:gd name="connsiteX12" fmla="*/ 8207 w 3530210"/>
              <a:gd name="connsiteY12" fmla="*/ 2959466 h 6399896"/>
              <a:gd name="connsiteX13" fmla="*/ 149177 w 3530210"/>
              <a:gd name="connsiteY13" fmla="*/ 2890886 h 6399896"/>
              <a:gd name="connsiteX14" fmla="*/ 579707 w 3530210"/>
              <a:gd name="connsiteY14" fmla="*/ 2864216 h 6399896"/>
              <a:gd name="connsiteX15" fmla="*/ 652097 w 3530210"/>
              <a:gd name="connsiteY15" fmla="*/ 2761346 h 6399896"/>
              <a:gd name="connsiteX16" fmla="*/ 697817 w 3530210"/>
              <a:gd name="connsiteY16" fmla="*/ 898256 h 6399896"/>
              <a:gd name="connsiteX17" fmla="*/ 815927 w 3530210"/>
              <a:gd name="connsiteY17" fmla="*/ 715376 h 6399896"/>
              <a:gd name="connsiteX18" fmla="*/ 1593167 w 3530210"/>
              <a:gd name="connsiteY18" fmla="*/ 642986 h 6399896"/>
              <a:gd name="connsiteX19" fmla="*/ 1688417 w 3530210"/>
              <a:gd name="connsiteY19" fmla="*/ 589646 h 6399896"/>
              <a:gd name="connsiteX20" fmla="*/ 1683359 w 3530210"/>
              <a:gd name="connsiteY20" fmla="*/ 171161 h 6399896"/>
              <a:gd name="connsiteX0" fmla="*/ 1683359 w 3530210"/>
              <a:gd name="connsiteY0" fmla="*/ 171161 h 6399896"/>
              <a:gd name="connsiteX1" fmla="*/ 1831660 w 3530210"/>
              <a:gd name="connsiteY1" fmla="*/ 0 h 6399896"/>
              <a:gd name="connsiteX2" fmla="*/ 3313329 w 3530210"/>
              <a:gd name="connsiteY2" fmla="*/ 0 h 6399896"/>
              <a:gd name="connsiteX3" fmla="*/ 3530210 w 3530210"/>
              <a:gd name="connsiteY3" fmla="*/ 216881 h 6399896"/>
              <a:gd name="connsiteX4" fmla="*/ 3530210 w 3530210"/>
              <a:gd name="connsiteY4" fmla="*/ 6179205 h 6399896"/>
              <a:gd name="connsiteX5" fmla="*/ 3313329 w 3530210"/>
              <a:gd name="connsiteY5" fmla="*/ 6396086 h 6399896"/>
              <a:gd name="connsiteX6" fmla="*/ 1397320 w 3530210"/>
              <a:gd name="connsiteY6" fmla="*/ 6399896 h 6399896"/>
              <a:gd name="connsiteX7" fmla="*/ 1210919 w 3530210"/>
              <a:gd name="connsiteY7" fmla="*/ 6278265 h 6399896"/>
              <a:gd name="connsiteX8" fmla="*/ 1200737 w 3530210"/>
              <a:gd name="connsiteY8" fmla="*/ 3809096 h 6399896"/>
              <a:gd name="connsiteX9" fmla="*/ 1124537 w 3530210"/>
              <a:gd name="connsiteY9" fmla="*/ 3690986 h 6399896"/>
              <a:gd name="connsiteX10" fmla="*/ 111077 w 3530210"/>
              <a:gd name="connsiteY10" fmla="*/ 3675746 h 6399896"/>
              <a:gd name="connsiteX11" fmla="*/ 31067 w 3530210"/>
              <a:gd name="connsiteY11" fmla="*/ 3546206 h 6399896"/>
              <a:gd name="connsiteX12" fmla="*/ 8207 w 3530210"/>
              <a:gd name="connsiteY12" fmla="*/ 2959466 h 6399896"/>
              <a:gd name="connsiteX13" fmla="*/ 149177 w 3530210"/>
              <a:gd name="connsiteY13" fmla="*/ 2890886 h 6399896"/>
              <a:gd name="connsiteX14" fmla="*/ 579707 w 3530210"/>
              <a:gd name="connsiteY14" fmla="*/ 2864216 h 6399896"/>
              <a:gd name="connsiteX15" fmla="*/ 652097 w 3530210"/>
              <a:gd name="connsiteY15" fmla="*/ 2761346 h 6399896"/>
              <a:gd name="connsiteX16" fmla="*/ 697817 w 3530210"/>
              <a:gd name="connsiteY16" fmla="*/ 898256 h 6399896"/>
              <a:gd name="connsiteX17" fmla="*/ 815927 w 3530210"/>
              <a:gd name="connsiteY17" fmla="*/ 715376 h 6399896"/>
              <a:gd name="connsiteX18" fmla="*/ 1593167 w 3530210"/>
              <a:gd name="connsiteY18" fmla="*/ 642986 h 6399896"/>
              <a:gd name="connsiteX19" fmla="*/ 1688417 w 3530210"/>
              <a:gd name="connsiteY19" fmla="*/ 589646 h 6399896"/>
              <a:gd name="connsiteX20" fmla="*/ 1683359 w 3530210"/>
              <a:gd name="connsiteY20" fmla="*/ 171161 h 6399896"/>
              <a:gd name="connsiteX0" fmla="*/ 1683359 w 3530210"/>
              <a:gd name="connsiteY0" fmla="*/ 171161 h 6399896"/>
              <a:gd name="connsiteX1" fmla="*/ 1831660 w 3530210"/>
              <a:gd name="connsiteY1" fmla="*/ 0 h 6399896"/>
              <a:gd name="connsiteX2" fmla="*/ 3313329 w 3530210"/>
              <a:gd name="connsiteY2" fmla="*/ 0 h 6399896"/>
              <a:gd name="connsiteX3" fmla="*/ 3530210 w 3530210"/>
              <a:gd name="connsiteY3" fmla="*/ 216881 h 6399896"/>
              <a:gd name="connsiteX4" fmla="*/ 3530210 w 3530210"/>
              <a:gd name="connsiteY4" fmla="*/ 6179205 h 6399896"/>
              <a:gd name="connsiteX5" fmla="*/ 3313329 w 3530210"/>
              <a:gd name="connsiteY5" fmla="*/ 6396086 h 6399896"/>
              <a:gd name="connsiteX6" fmla="*/ 1397320 w 3530210"/>
              <a:gd name="connsiteY6" fmla="*/ 6399896 h 6399896"/>
              <a:gd name="connsiteX7" fmla="*/ 1210919 w 3530210"/>
              <a:gd name="connsiteY7" fmla="*/ 6278265 h 6399896"/>
              <a:gd name="connsiteX8" fmla="*/ 1200737 w 3530210"/>
              <a:gd name="connsiteY8" fmla="*/ 3809096 h 6399896"/>
              <a:gd name="connsiteX9" fmla="*/ 1124537 w 3530210"/>
              <a:gd name="connsiteY9" fmla="*/ 3690986 h 6399896"/>
              <a:gd name="connsiteX10" fmla="*/ 111077 w 3530210"/>
              <a:gd name="connsiteY10" fmla="*/ 3675746 h 6399896"/>
              <a:gd name="connsiteX11" fmla="*/ 31067 w 3530210"/>
              <a:gd name="connsiteY11" fmla="*/ 3546206 h 6399896"/>
              <a:gd name="connsiteX12" fmla="*/ 8207 w 3530210"/>
              <a:gd name="connsiteY12" fmla="*/ 2959466 h 6399896"/>
              <a:gd name="connsiteX13" fmla="*/ 149177 w 3530210"/>
              <a:gd name="connsiteY13" fmla="*/ 2890886 h 6399896"/>
              <a:gd name="connsiteX14" fmla="*/ 579707 w 3530210"/>
              <a:gd name="connsiteY14" fmla="*/ 2864216 h 6399896"/>
              <a:gd name="connsiteX15" fmla="*/ 652097 w 3530210"/>
              <a:gd name="connsiteY15" fmla="*/ 2761346 h 6399896"/>
              <a:gd name="connsiteX16" fmla="*/ 697817 w 3530210"/>
              <a:gd name="connsiteY16" fmla="*/ 898256 h 6399896"/>
              <a:gd name="connsiteX17" fmla="*/ 815927 w 3530210"/>
              <a:gd name="connsiteY17" fmla="*/ 715376 h 6399896"/>
              <a:gd name="connsiteX18" fmla="*/ 1593167 w 3530210"/>
              <a:gd name="connsiteY18" fmla="*/ 642986 h 6399896"/>
              <a:gd name="connsiteX19" fmla="*/ 1688417 w 3530210"/>
              <a:gd name="connsiteY19" fmla="*/ 589646 h 6399896"/>
              <a:gd name="connsiteX20" fmla="*/ 1683359 w 3530210"/>
              <a:gd name="connsiteY20" fmla="*/ 171161 h 6399896"/>
              <a:gd name="connsiteX0" fmla="*/ 1683359 w 3530210"/>
              <a:gd name="connsiteY0" fmla="*/ 171161 h 6399896"/>
              <a:gd name="connsiteX1" fmla="*/ 1831660 w 3530210"/>
              <a:gd name="connsiteY1" fmla="*/ 0 h 6399896"/>
              <a:gd name="connsiteX2" fmla="*/ 3313329 w 3530210"/>
              <a:gd name="connsiteY2" fmla="*/ 0 h 6399896"/>
              <a:gd name="connsiteX3" fmla="*/ 3530210 w 3530210"/>
              <a:gd name="connsiteY3" fmla="*/ 216881 h 6399896"/>
              <a:gd name="connsiteX4" fmla="*/ 3530210 w 3530210"/>
              <a:gd name="connsiteY4" fmla="*/ 6179205 h 6399896"/>
              <a:gd name="connsiteX5" fmla="*/ 3313329 w 3530210"/>
              <a:gd name="connsiteY5" fmla="*/ 6396086 h 6399896"/>
              <a:gd name="connsiteX6" fmla="*/ 1397320 w 3530210"/>
              <a:gd name="connsiteY6" fmla="*/ 6399896 h 6399896"/>
              <a:gd name="connsiteX7" fmla="*/ 1210919 w 3530210"/>
              <a:gd name="connsiteY7" fmla="*/ 6278265 h 6399896"/>
              <a:gd name="connsiteX8" fmla="*/ 1200737 w 3530210"/>
              <a:gd name="connsiteY8" fmla="*/ 3809096 h 6399896"/>
              <a:gd name="connsiteX9" fmla="*/ 1124537 w 3530210"/>
              <a:gd name="connsiteY9" fmla="*/ 3690986 h 6399896"/>
              <a:gd name="connsiteX10" fmla="*/ 111077 w 3530210"/>
              <a:gd name="connsiteY10" fmla="*/ 3675746 h 6399896"/>
              <a:gd name="connsiteX11" fmla="*/ 31067 w 3530210"/>
              <a:gd name="connsiteY11" fmla="*/ 3546206 h 6399896"/>
              <a:gd name="connsiteX12" fmla="*/ 8207 w 3530210"/>
              <a:gd name="connsiteY12" fmla="*/ 2959466 h 6399896"/>
              <a:gd name="connsiteX13" fmla="*/ 149177 w 3530210"/>
              <a:gd name="connsiteY13" fmla="*/ 2890886 h 6399896"/>
              <a:gd name="connsiteX14" fmla="*/ 579707 w 3530210"/>
              <a:gd name="connsiteY14" fmla="*/ 2864216 h 6399896"/>
              <a:gd name="connsiteX15" fmla="*/ 652097 w 3530210"/>
              <a:gd name="connsiteY15" fmla="*/ 2761346 h 6399896"/>
              <a:gd name="connsiteX16" fmla="*/ 697817 w 3530210"/>
              <a:gd name="connsiteY16" fmla="*/ 898256 h 6399896"/>
              <a:gd name="connsiteX17" fmla="*/ 815927 w 3530210"/>
              <a:gd name="connsiteY17" fmla="*/ 715376 h 6399896"/>
              <a:gd name="connsiteX18" fmla="*/ 1593167 w 3530210"/>
              <a:gd name="connsiteY18" fmla="*/ 642986 h 6399896"/>
              <a:gd name="connsiteX19" fmla="*/ 1688417 w 3530210"/>
              <a:gd name="connsiteY19" fmla="*/ 589646 h 6399896"/>
              <a:gd name="connsiteX20" fmla="*/ 1683359 w 3530210"/>
              <a:gd name="connsiteY20" fmla="*/ 171161 h 6399896"/>
              <a:gd name="connsiteX0" fmla="*/ 1687429 w 3534280"/>
              <a:gd name="connsiteY0" fmla="*/ 171161 h 6399896"/>
              <a:gd name="connsiteX1" fmla="*/ 1835730 w 3534280"/>
              <a:gd name="connsiteY1" fmla="*/ 0 h 6399896"/>
              <a:gd name="connsiteX2" fmla="*/ 3317399 w 3534280"/>
              <a:gd name="connsiteY2" fmla="*/ 0 h 6399896"/>
              <a:gd name="connsiteX3" fmla="*/ 3534280 w 3534280"/>
              <a:gd name="connsiteY3" fmla="*/ 216881 h 6399896"/>
              <a:gd name="connsiteX4" fmla="*/ 3534280 w 3534280"/>
              <a:gd name="connsiteY4" fmla="*/ 6179205 h 6399896"/>
              <a:gd name="connsiteX5" fmla="*/ 3317399 w 3534280"/>
              <a:gd name="connsiteY5" fmla="*/ 6396086 h 6399896"/>
              <a:gd name="connsiteX6" fmla="*/ 1401390 w 3534280"/>
              <a:gd name="connsiteY6" fmla="*/ 6399896 h 6399896"/>
              <a:gd name="connsiteX7" fmla="*/ 1214989 w 3534280"/>
              <a:gd name="connsiteY7" fmla="*/ 6278265 h 6399896"/>
              <a:gd name="connsiteX8" fmla="*/ 1204807 w 3534280"/>
              <a:gd name="connsiteY8" fmla="*/ 3809096 h 6399896"/>
              <a:gd name="connsiteX9" fmla="*/ 1128607 w 3534280"/>
              <a:gd name="connsiteY9" fmla="*/ 3690986 h 6399896"/>
              <a:gd name="connsiteX10" fmla="*/ 115147 w 3534280"/>
              <a:gd name="connsiteY10" fmla="*/ 3675746 h 6399896"/>
              <a:gd name="connsiteX11" fmla="*/ 12277 w 3534280"/>
              <a:gd name="connsiteY11" fmla="*/ 3553826 h 6399896"/>
              <a:gd name="connsiteX12" fmla="*/ 12277 w 3534280"/>
              <a:gd name="connsiteY12" fmla="*/ 2959466 h 6399896"/>
              <a:gd name="connsiteX13" fmla="*/ 153247 w 3534280"/>
              <a:gd name="connsiteY13" fmla="*/ 2890886 h 6399896"/>
              <a:gd name="connsiteX14" fmla="*/ 583777 w 3534280"/>
              <a:gd name="connsiteY14" fmla="*/ 2864216 h 6399896"/>
              <a:gd name="connsiteX15" fmla="*/ 656167 w 3534280"/>
              <a:gd name="connsiteY15" fmla="*/ 2761346 h 6399896"/>
              <a:gd name="connsiteX16" fmla="*/ 701887 w 3534280"/>
              <a:gd name="connsiteY16" fmla="*/ 898256 h 6399896"/>
              <a:gd name="connsiteX17" fmla="*/ 819997 w 3534280"/>
              <a:gd name="connsiteY17" fmla="*/ 715376 h 6399896"/>
              <a:gd name="connsiteX18" fmla="*/ 1597237 w 3534280"/>
              <a:gd name="connsiteY18" fmla="*/ 642986 h 6399896"/>
              <a:gd name="connsiteX19" fmla="*/ 1692487 w 3534280"/>
              <a:gd name="connsiteY19" fmla="*/ 589646 h 6399896"/>
              <a:gd name="connsiteX20" fmla="*/ 1687429 w 3534280"/>
              <a:gd name="connsiteY20" fmla="*/ 171161 h 6399896"/>
              <a:gd name="connsiteX0" fmla="*/ 1675629 w 3522480"/>
              <a:gd name="connsiteY0" fmla="*/ 171161 h 6399896"/>
              <a:gd name="connsiteX1" fmla="*/ 1823930 w 3522480"/>
              <a:gd name="connsiteY1" fmla="*/ 0 h 6399896"/>
              <a:gd name="connsiteX2" fmla="*/ 3305599 w 3522480"/>
              <a:gd name="connsiteY2" fmla="*/ 0 h 6399896"/>
              <a:gd name="connsiteX3" fmla="*/ 3522480 w 3522480"/>
              <a:gd name="connsiteY3" fmla="*/ 216881 h 6399896"/>
              <a:gd name="connsiteX4" fmla="*/ 3522480 w 3522480"/>
              <a:gd name="connsiteY4" fmla="*/ 6179205 h 6399896"/>
              <a:gd name="connsiteX5" fmla="*/ 3305599 w 3522480"/>
              <a:gd name="connsiteY5" fmla="*/ 6396086 h 6399896"/>
              <a:gd name="connsiteX6" fmla="*/ 1389590 w 3522480"/>
              <a:gd name="connsiteY6" fmla="*/ 6399896 h 6399896"/>
              <a:gd name="connsiteX7" fmla="*/ 1203189 w 3522480"/>
              <a:gd name="connsiteY7" fmla="*/ 6278265 h 6399896"/>
              <a:gd name="connsiteX8" fmla="*/ 1193007 w 3522480"/>
              <a:gd name="connsiteY8" fmla="*/ 3809096 h 6399896"/>
              <a:gd name="connsiteX9" fmla="*/ 1116807 w 3522480"/>
              <a:gd name="connsiteY9" fmla="*/ 3690986 h 6399896"/>
              <a:gd name="connsiteX10" fmla="*/ 103347 w 3522480"/>
              <a:gd name="connsiteY10" fmla="*/ 3675746 h 6399896"/>
              <a:gd name="connsiteX11" fmla="*/ 477 w 3522480"/>
              <a:gd name="connsiteY11" fmla="*/ 3553826 h 6399896"/>
              <a:gd name="connsiteX12" fmla="*/ 477 w 3522480"/>
              <a:gd name="connsiteY12" fmla="*/ 2959466 h 6399896"/>
              <a:gd name="connsiteX13" fmla="*/ 141447 w 3522480"/>
              <a:gd name="connsiteY13" fmla="*/ 2890886 h 6399896"/>
              <a:gd name="connsiteX14" fmla="*/ 571977 w 3522480"/>
              <a:gd name="connsiteY14" fmla="*/ 2864216 h 6399896"/>
              <a:gd name="connsiteX15" fmla="*/ 644367 w 3522480"/>
              <a:gd name="connsiteY15" fmla="*/ 2761346 h 6399896"/>
              <a:gd name="connsiteX16" fmla="*/ 690087 w 3522480"/>
              <a:gd name="connsiteY16" fmla="*/ 898256 h 6399896"/>
              <a:gd name="connsiteX17" fmla="*/ 808197 w 3522480"/>
              <a:gd name="connsiteY17" fmla="*/ 715376 h 6399896"/>
              <a:gd name="connsiteX18" fmla="*/ 1585437 w 3522480"/>
              <a:gd name="connsiteY18" fmla="*/ 642986 h 6399896"/>
              <a:gd name="connsiteX19" fmla="*/ 1680687 w 3522480"/>
              <a:gd name="connsiteY19" fmla="*/ 589646 h 6399896"/>
              <a:gd name="connsiteX20" fmla="*/ 1675629 w 3522480"/>
              <a:gd name="connsiteY20" fmla="*/ 171161 h 6399896"/>
              <a:gd name="connsiteX0" fmla="*/ 1675629 w 3522480"/>
              <a:gd name="connsiteY0" fmla="*/ 171161 h 6399896"/>
              <a:gd name="connsiteX1" fmla="*/ 1823930 w 3522480"/>
              <a:gd name="connsiteY1" fmla="*/ 0 h 6399896"/>
              <a:gd name="connsiteX2" fmla="*/ 3305599 w 3522480"/>
              <a:gd name="connsiteY2" fmla="*/ 0 h 6399896"/>
              <a:gd name="connsiteX3" fmla="*/ 3522480 w 3522480"/>
              <a:gd name="connsiteY3" fmla="*/ 216881 h 6399896"/>
              <a:gd name="connsiteX4" fmla="*/ 3522480 w 3522480"/>
              <a:gd name="connsiteY4" fmla="*/ 6179205 h 6399896"/>
              <a:gd name="connsiteX5" fmla="*/ 3305599 w 3522480"/>
              <a:gd name="connsiteY5" fmla="*/ 6396086 h 6399896"/>
              <a:gd name="connsiteX6" fmla="*/ 1389590 w 3522480"/>
              <a:gd name="connsiteY6" fmla="*/ 6399896 h 6399896"/>
              <a:gd name="connsiteX7" fmla="*/ 1203189 w 3522480"/>
              <a:gd name="connsiteY7" fmla="*/ 6278265 h 6399896"/>
              <a:gd name="connsiteX8" fmla="*/ 1193007 w 3522480"/>
              <a:gd name="connsiteY8" fmla="*/ 3809096 h 6399896"/>
              <a:gd name="connsiteX9" fmla="*/ 1116807 w 3522480"/>
              <a:gd name="connsiteY9" fmla="*/ 3690986 h 6399896"/>
              <a:gd name="connsiteX10" fmla="*/ 103347 w 3522480"/>
              <a:gd name="connsiteY10" fmla="*/ 3675746 h 6399896"/>
              <a:gd name="connsiteX11" fmla="*/ 477 w 3522480"/>
              <a:gd name="connsiteY11" fmla="*/ 3553826 h 6399896"/>
              <a:gd name="connsiteX12" fmla="*/ 477 w 3522480"/>
              <a:gd name="connsiteY12" fmla="*/ 2959466 h 6399896"/>
              <a:gd name="connsiteX13" fmla="*/ 141447 w 3522480"/>
              <a:gd name="connsiteY13" fmla="*/ 2890886 h 6399896"/>
              <a:gd name="connsiteX14" fmla="*/ 571977 w 3522480"/>
              <a:gd name="connsiteY14" fmla="*/ 2864216 h 6399896"/>
              <a:gd name="connsiteX15" fmla="*/ 644367 w 3522480"/>
              <a:gd name="connsiteY15" fmla="*/ 2761346 h 6399896"/>
              <a:gd name="connsiteX16" fmla="*/ 690087 w 3522480"/>
              <a:gd name="connsiteY16" fmla="*/ 898256 h 6399896"/>
              <a:gd name="connsiteX17" fmla="*/ 808197 w 3522480"/>
              <a:gd name="connsiteY17" fmla="*/ 715376 h 6399896"/>
              <a:gd name="connsiteX18" fmla="*/ 1585437 w 3522480"/>
              <a:gd name="connsiteY18" fmla="*/ 642986 h 6399896"/>
              <a:gd name="connsiteX19" fmla="*/ 1680687 w 3522480"/>
              <a:gd name="connsiteY19" fmla="*/ 589646 h 6399896"/>
              <a:gd name="connsiteX20" fmla="*/ 1675629 w 3522480"/>
              <a:gd name="connsiteY20" fmla="*/ 171161 h 6399896"/>
              <a:gd name="connsiteX0" fmla="*/ 1675629 w 3522480"/>
              <a:gd name="connsiteY0" fmla="*/ 171161 h 6399896"/>
              <a:gd name="connsiteX1" fmla="*/ 1823930 w 3522480"/>
              <a:gd name="connsiteY1" fmla="*/ 0 h 6399896"/>
              <a:gd name="connsiteX2" fmla="*/ 3305599 w 3522480"/>
              <a:gd name="connsiteY2" fmla="*/ 0 h 6399896"/>
              <a:gd name="connsiteX3" fmla="*/ 3522480 w 3522480"/>
              <a:gd name="connsiteY3" fmla="*/ 216881 h 6399896"/>
              <a:gd name="connsiteX4" fmla="*/ 3522480 w 3522480"/>
              <a:gd name="connsiteY4" fmla="*/ 6179205 h 6399896"/>
              <a:gd name="connsiteX5" fmla="*/ 3305599 w 3522480"/>
              <a:gd name="connsiteY5" fmla="*/ 6396086 h 6399896"/>
              <a:gd name="connsiteX6" fmla="*/ 1389590 w 3522480"/>
              <a:gd name="connsiteY6" fmla="*/ 6399896 h 6399896"/>
              <a:gd name="connsiteX7" fmla="*/ 1203189 w 3522480"/>
              <a:gd name="connsiteY7" fmla="*/ 6278265 h 6399896"/>
              <a:gd name="connsiteX8" fmla="*/ 1193007 w 3522480"/>
              <a:gd name="connsiteY8" fmla="*/ 3809096 h 6399896"/>
              <a:gd name="connsiteX9" fmla="*/ 1116807 w 3522480"/>
              <a:gd name="connsiteY9" fmla="*/ 3690986 h 6399896"/>
              <a:gd name="connsiteX10" fmla="*/ 103347 w 3522480"/>
              <a:gd name="connsiteY10" fmla="*/ 3675746 h 6399896"/>
              <a:gd name="connsiteX11" fmla="*/ 477 w 3522480"/>
              <a:gd name="connsiteY11" fmla="*/ 3553826 h 6399896"/>
              <a:gd name="connsiteX12" fmla="*/ 477 w 3522480"/>
              <a:gd name="connsiteY12" fmla="*/ 2959466 h 6399896"/>
              <a:gd name="connsiteX13" fmla="*/ 141447 w 3522480"/>
              <a:gd name="connsiteY13" fmla="*/ 2890886 h 6399896"/>
              <a:gd name="connsiteX14" fmla="*/ 571977 w 3522480"/>
              <a:gd name="connsiteY14" fmla="*/ 2864216 h 6399896"/>
              <a:gd name="connsiteX15" fmla="*/ 644367 w 3522480"/>
              <a:gd name="connsiteY15" fmla="*/ 2761346 h 6399896"/>
              <a:gd name="connsiteX16" fmla="*/ 690087 w 3522480"/>
              <a:gd name="connsiteY16" fmla="*/ 898256 h 6399896"/>
              <a:gd name="connsiteX17" fmla="*/ 808197 w 3522480"/>
              <a:gd name="connsiteY17" fmla="*/ 715376 h 6399896"/>
              <a:gd name="connsiteX18" fmla="*/ 1585437 w 3522480"/>
              <a:gd name="connsiteY18" fmla="*/ 642986 h 6399896"/>
              <a:gd name="connsiteX19" fmla="*/ 1680687 w 3522480"/>
              <a:gd name="connsiteY19" fmla="*/ 589646 h 6399896"/>
              <a:gd name="connsiteX20" fmla="*/ 1675629 w 3522480"/>
              <a:gd name="connsiteY20" fmla="*/ 171161 h 6399896"/>
              <a:gd name="connsiteX0" fmla="*/ 1675629 w 3522480"/>
              <a:gd name="connsiteY0" fmla="*/ 171161 h 6399896"/>
              <a:gd name="connsiteX1" fmla="*/ 1823930 w 3522480"/>
              <a:gd name="connsiteY1" fmla="*/ 0 h 6399896"/>
              <a:gd name="connsiteX2" fmla="*/ 3305599 w 3522480"/>
              <a:gd name="connsiteY2" fmla="*/ 0 h 6399896"/>
              <a:gd name="connsiteX3" fmla="*/ 3522480 w 3522480"/>
              <a:gd name="connsiteY3" fmla="*/ 216881 h 6399896"/>
              <a:gd name="connsiteX4" fmla="*/ 3522480 w 3522480"/>
              <a:gd name="connsiteY4" fmla="*/ 6179205 h 6399896"/>
              <a:gd name="connsiteX5" fmla="*/ 3305599 w 3522480"/>
              <a:gd name="connsiteY5" fmla="*/ 6396086 h 6399896"/>
              <a:gd name="connsiteX6" fmla="*/ 1389590 w 3522480"/>
              <a:gd name="connsiteY6" fmla="*/ 6399896 h 6399896"/>
              <a:gd name="connsiteX7" fmla="*/ 1203189 w 3522480"/>
              <a:gd name="connsiteY7" fmla="*/ 6278265 h 6399896"/>
              <a:gd name="connsiteX8" fmla="*/ 1193007 w 3522480"/>
              <a:gd name="connsiteY8" fmla="*/ 3809096 h 6399896"/>
              <a:gd name="connsiteX9" fmla="*/ 1116807 w 3522480"/>
              <a:gd name="connsiteY9" fmla="*/ 3690986 h 6399896"/>
              <a:gd name="connsiteX10" fmla="*/ 103347 w 3522480"/>
              <a:gd name="connsiteY10" fmla="*/ 3675746 h 6399896"/>
              <a:gd name="connsiteX11" fmla="*/ 477 w 3522480"/>
              <a:gd name="connsiteY11" fmla="*/ 3553826 h 6399896"/>
              <a:gd name="connsiteX12" fmla="*/ 477 w 3522480"/>
              <a:gd name="connsiteY12" fmla="*/ 2959466 h 6399896"/>
              <a:gd name="connsiteX13" fmla="*/ 141447 w 3522480"/>
              <a:gd name="connsiteY13" fmla="*/ 2890886 h 6399896"/>
              <a:gd name="connsiteX14" fmla="*/ 571977 w 3522480"/>
              <a:gd name="connsiteY14" fmla="*/ 2864216 h 6399896"/>
              <a:gd name="connsiteX15" fmla="*/ 644367 w 3522480"/>
              <a:gd name="connsiteY15" fmla="*/ 2761346 h 6399896"/>
              <a:gd name="connsiteX16" fmla="*/ 690087 w 3522480"/>
              <a:gd name="connsiteY16" fmla="*/ 898256 h 6399896"/>
              <a:gd name="connsiteX17" fmla="*/ 808197 w 3522480"/>
              <a:gd name="connsiteY17" fmla="*/ 715376 h 6399896"/>
              <a:gd name="connsiteX18" fmla="*/ 1585437 w 3522480"/>
              <a:gd name="connsiteY18" fmla="*/ 642986 h 6399896"/>
              <a:gd name="connsiteX19" fmla="*/ 1680687 w 3522480"/>
              <a:gd name="connsiteY19" fmla="*/ 589646 h 6399896"/>
              <a:gd name="connsiteX20" fmla="*/ 1675629 w 3522480"/>
              <a:gd name="connsiteY20" fmla="*/ 171161 h 6399896"/>
              <a:gd name="connsiteX0" fmla="*/ 1675629 w 3522480"/>
              <a:gd name="connsiteY0" fmla="*/ 171161 h 6399896"/>
              <a:gd name="connsiteX1" fmla="*/ 1823930 w 3522480"/>
              <a:gd name="connsiteY1" fmla="*/ 0 h 6399896"/>
              <a:gd name="connsiteX2" fmla="*/ 3305599 w 3522480"/>
              <a:gd name="connsiteY2" fmla="*/ 0 h 6399896"/>
              <a:gd name="connsiteX3" fmla="*/ 3522480 w 3522480"/>
              <a:gd name="connsiteY3" fmla="*/ 216881 h 6399896"/>
              <a:gd name="connsiteX4" fmla="*/ 3522480 w 3522480"/>
              <a:gd name="connsiteY4" fmla="*/ 6179205 h 6399896"/>
              <a:gd name="connsiteX5" fmla="*/ 3305599 w 3522480"/>
              <a:gd name="connsiteY5" fmla="*/ 6396086 h 6399896"/>
              <a:gd name="connsiteX6" fmla="*/ 1389590 w 3522480"/>
              <a:gd name="connsiteY6" fmla="*/ 6399896 h 6399896"/>
              <a:gd name="connsiteX7" fmla="*/ 1203189 w 3522480"/>
              <a:gd name="connsiteY7" fmla="*/ 6278265 h 6399896"/>
              <a:gd name="connsiteX8" fmla="*/ 1193007 w 3522480"/>
              <a:gd name="connsiteY8" fmla="*/ 3809096 h 6399896"/>
              <a:gd name="connsiteX9" fmla="*/ 1116807 w 3522480"/>
              <a:gd name="connsiteY9" fmla="*/ 3690986 h 6399896"/>
              <a:gd name="connsiteX10" fmla="*/ 103347 w 3522480"/>
              <a:gd name="connsiteY10" fmla="*/ 3675746 h 6399896"/>
              <a:gd name="connsiteX11" fmla="*/ 477 w 3522480"/>
              <a:gd name="connsiteY11" fmla="*/ 3553826 h 6399896"/>
              <a:gd name="connsiteX12" fmla="*/ 477 w 3522480"/>
              <a:gd name="connsiteY12" fmla="*/ 2959466 h 6399896"/>
              <a:gd name="connsiteX13" fmla="*/ 122397 w 3522480"/>
              <a:gd name="connsiteY13" fmla="*/ 2879456 h 6399896"/>
              <a:gd name="connsiteX14" fmla="*/ 571977 w 3522480"/>
              <a:gd name="connsiteY14" fmla="*/ 2864216 h 6399896"/>
              <a:gd name="connsiteX15" fmla="*/ 644367 w 3522480"/>
              <a:gd name="connsiteY15" fmla="*/ 2761346 h 6399896"/>
              <a:gd name="connsiteX16" fmla="*/ 690087 w 3522480"/>
              <a:gd name="connsiteY16" fmla="*/ 898256 h 6399896"/>
              <a:gd name="connsiteX17" fmla="*/ 808197 w 3522480"/>
              <a:gd name="connsiteY17" fmla="*/ 715376 h 6399896"/>
              <a:gd name="connsiteX18" fmla="*/ 1585437 w 3522480"/>
              <a:gd name="connsiteY18" fmla="*/ 642986 h 6399896"/>
              <a:gd name="connsiteX19" fmla="*/ 1680687 w 3522480"/>
              <a:gd name="connsiteY19" fmla="*/ 589646 h 6399896"/>
              <a:gd name="connsiteX20" fmla="*/ 1675629 w 3522480"/>
              <a:gd name="connsiteY20" fmla="*/ 171161 h 6399896"/>
              <a:gd name="connsiteX0" fmla="*/ 1675629 w 3522480"/>
              <a:gd name="connsiteY0" fmla="*/ 171161 h 6399896"/>
              <a:gd name="connsiteX1" fmla="*/ 1823930 w 3522480"/>
              <a:gd name="connsiteY1" fmla="*/ 0 h 6399896"/>
              <a:gd name="connsiteX2" fmla="*/ 3305599 w 3522480"/>
              <a:gd name="connsiteY2" fmla="*/ 0 h 6399896"/>
              <a:gd name="connsiteX3" fmla="*/ 3522480 w 3522480"/>
              <a:gd name="connsiteY3" fmla="*/ 216881 h 6399896"/>
              <a:gd name="connsiteX4" fmla="*/ 3522480 w 3522480"/>
              <a:gd name="connsiteY4" fmla="*/ 6179205 h 6399896"/>
              <a:gd name="connsiteX5" fmla="*/ 3305599 w 3522480"/>
              <a:gd name="connsiteY5" fmla="*/ 6396086 h 6399896"/>
              <a:gd name="connsiteX6" fmla="*/ 1389590 w 3522480"/>
              <a:gd name="connsiteY6" fmla="*/ 6399896 h 6399896"/>
              <a:gd name="connsiteX7" fmla="*/ 1203189 w 3522480"/>
              <a:gd name="connsiteY7" fmla="*/ 6278265 h 6399896"/>
              <a:gd name="connsiteX8" fmla="*/ 1193007 w 3522480"/>
              <a:gd name="connsiteY8" fmla="*/ 3809096 h 6399896"/>
              <a:gd name="connsiteX9" fmla="*/ 1116807 w 3522480"/>
              <a:gd name="connsiteY9" fmla="*/ 3690986 h 6399896"/>
              <a:gd name="connsiteX10" fmla="*/ 103347 w 3522480"/>
              <a:gd name="connsiteY10" fmla="*/ 3675746 h 6399896"/>
              <a:gd name="connsiteX11" fmla="*/ 477 w 3522480"/>
              <a:gd name="connsiteY11" fmla="*/ 3553826 h 6399896"/>
              <a:gd name="connsiteX12" fmla="*/ 477 w 3522480"/>
              <a:gd name="connsiteY12" fmla="*/ 2959466 h 6399896"/>
              <a:gd name="connsiteX13" fmla="*/ 122397 w 3522480"/>
              <a:gd name="connsiteY13" fmla="*/ 2879456 h 6399896"/>
              <a:gd name="connsiteX14" fmla="*/ 571977 w 3522480"/>
              <a:gd name="connsiteY14" fmla="*/ 2864216 h 6399896"/>
              <a:gd name="connsiteX15" fmla="*/ 644367 w 3522480"/>
              <a:gd name="connsiteY15" fmla="*/ 2761346 h 6399896"/>
              <a:gd name="connsiteX16" fmla="*/ 690087 w 3522480"/>
              <a:gd name="connsiteY16" fmla="*/ 898256 h 6399896"/>
              <a:gd name="connsiteX17" fmla="*/ 808197 w 3522480"/>
              <a:gd name="connsiteY17" fmla="*/ 715376 h 6399896"/>
              <a:gd name="connsiteX18" fmla="*/ 1585437 w 3522480"/>
              <a:gd name="connsiteY18" fmla="*/ 642986 h 6399896"/>
              <a:gd name="connsiteX19" fmla="*/ 1680687 w 3522480"/>
              <a:gd name="connsiteY19" fmla="*/ 589646 h 6399896"/>
              <a:gd name="connsiteX20" fmla="*/ 1675629 w 3522480"/>
              <a:gd name="connsiteY20" fmla="*/ 171161 h 6399896"/>
              <a:gd name="connsiteX0" fmla="*/ 1675629 w 3522480"/>
              <a:gd name="connsiteY0" fmla="*/ 171161 h 6399896"/>
              <a:gd name="connsiteX1" fmla="*/ 1823930 w 3522480"/>
              <a:gd name="connsiteY1" fmla="*/ 0 h 6399896"/>
              <a:gd name="connsiteX2" fmla="*/ 3305599 w 3522480"/>
              <a:gd name="connsiteY2" fmla="*/ 0 h 6399896"/>
              <a:gd name="connsiteX3" fmla="*/ 3522480 w 3522480"/>
              <a:gd name="connsiteY3" fmla="*/ 216881 h 6399896"/>
              <a:gd name="connsiteX4" fmla="*/ 3522480 w 3522480"/>
              <a:gd name="connsiteY4" fmla="*/ 6179205 h 6399896"/>
              <a:gd name="connsiteX5" fmla="*/ 3305599 w 3522480"/>
              <a:gd name="connsiteY5" fmla="*/ 6396086 h 6399896"/>
              <a:gd name="connsiteX6" fmla="*/ 1389590 w 3522480"/>
              <a:gd name="connsiteY6" fmla="*/ 6399896 h 6399896"/>
              <a:gd name="connsiteX7" fmla="*/ 1203189 w 3522480"/>
              <a:gd name="connsiteY7" fmla="*/ 6278265 h 6399896"/>
              <a:gd name="connsiteX8" fmla="*/ 1193007 w 3522480"/>
              <a:gd name="connsiteY8" fmla="*/ 3809096 h 6399896"/>
              <a:gd name="connsiteX9" fmla="*/ 1116807 w 3522480"/>
              <a:gd name="connsiteY9" fmla="*/ 3690986 h 6399896"/>
              <a:gd name="connsiteX10" fmla="*/ 103347 w 3522480"/>
              <a:gd name="connsiteY10" fmla="*/ 3675746 h 6399896"/>
              <a:gd name="connsiteX11" fmla="*/ 477 w 3522480"/>
              <a:gd name="connsiteY11" fmla="*/ 3553826 h 6399896"/>
              <a:gd name="connsiteX12" fmla="*/ 477 w 3522480"/>
              <a:gd name="connsiteY12" fmla="*/ 2959466 h 6399896"/>
              <a:gd name="connsiteX13" fmla="*/ 122397 w 3522480"/>
              <a:gd name="connsiteY13" fmla="*/ 2879456 h 6399896"/>
              <a:gd name="connsiteX14" fmla="*/ 571977 w 3522480"/>
              <a:gd name="connsiteY14" fmla="*/ 2864216 h 6399896"/>
              <a:gd name="connsiteX15" fmla="*/ 644367 w 3522480"/>
              <a:gd name="connsiteY15" fmla="*/ 2761346 h 6399896"/>
              <a:gd name="connsiteX16" fmla="*/ 690087 w 3522480"/>
              <a:gd name="connsiteY16" fmla="*/ 898256 h 6399896"/>
              <a:gd name="connsiteX17" fmla="*/ 808197 w 3522480"/>
              <a:gd name="connsiteY17" fmla="*/ 715376 h 6399896"/>
              <a:gd name="connsiteX18" fmla="*/ 1585437 w 3522480"/>
              <a:gd name="connsiteY18" fmla="*/ 642986 h 6399896"/>
              <a:gd name="connsiteX19" fmla="*/ 1680687 w 3522480"/>
              <a:gd name="connsiteY19" fmla="*/ 589646 h 6399896"/>
              <a:gd name="connsiteX20" fmla="*/ 1675629 w 3522480"/>
              <a:gd name="connsiteY20" fmla="*/ 171161 h 6399896"/>
              <a:gd name="connsiteX0" fmla="*/ 1675629 w 3522480"/>
              <a:gd name="connsiteY0" fmla="*/ 171161 h 6399896"/>
              <a:gd name="connsiteX1" fmla="*/ 1823930 w 3522480"/>
              <a:gd name="connsiteY1" fmla="*/ 0 h 6399896"/>
              <a:gd name="connsiteX2" fmla="*/ 3305599 w 3522480"/>
              <a:gd name="connsiteY2" fmla="*/ 0 h 6399896"/>
              <a:gd name="connsiteX3" fmla="*/ 3522480 w 3522480"/>
              <a:gd name="connsiteY3" fmla="*/ 216881 h 6399896"/>
              <a:gd name="connsiteX4" fmla="*/ 3522480 w 3522480"/>
              <a:gd name="connsiteY4" fmla="*/ 6179205 h 6399896"/>
              <a:gd name="connsiteX5" fmla="*/ 3305599 w 3522480"/>
              <a:gd name="connsiteY5" fmla="*/ 6396086 h 6399896"/>
              <a:gd name="connsiteX6" fmla="*/ 1389590 w 3522480"/>
              <a:gd name="connsiteY6" fmla="*/ 6399896 h 6399896"/>
              <a:gd name="connsiteX7" fmla="*/ 1203189 w 3522480"/>
              <a:gd name="connsiteY7" fmla="*/ 6278265 h 6399896"/>
              <a:gd name="connsiteX8" fmla="*/ 1193007 w 3522480"/>
              <a:gd name="connsiteY8" fmla="*/ 3809096 h 6399896"/>
              <a:gd name="connsiteX9" fmla="*/ 1116807 w 3522480"/>
              <a:gd name="connsiteY9" fmla="*/ 3690986 h 6399896"/>
              <a:gd name="connsiteX10" fmla="*/ 103347 w 3522480"/>
              <a:gd name="connsiteY10" fmla="*/ 3675746 h 6399896"/>
              <a:gd name="connsiteX11" fmla="*/ 477 w 3522480"/>
              <a:gd name="connsiteY11" fmla="*/ 3553826 h 6399896"/>
              <a:gd name="connsiteX12" fmla="*/ 477 w 3522480"/>
              <a:gd name="connsiteY12" fmla="*/ 2959466 h 6399896"/>
              <a:gd name="connsiteX13" fmla="*/ 122397 w 3522480"/>
              <a:gd name="connsiteY13" fmla="*/ 2879456 h 6399896"/>
              <a:gd name="connsiteX14" fmla="*/ 571977 w 3522480"/>
              <a:gd name="connsiteY14" fmla="*/ 2871836 h 6399896"/>
              <a:gd name="connsiteX15" fmla="*/ 644367 w 3522480"/>
              <a:gd name="connsiteY15" fmla="*/ 2761346 h 6399896"/>
              <a:gd name="connsiteX16" fmla="*/ 690087 w 3522480"/>
              <a:gd name="connsiteY16" fmla="*/ 898256 h 6399896"/>
              <a:gd name="connsiteX17" fmla="*/ 808197 w 3522480"/>
              <a:gd name="connsiteY17" fmla="*/ 715376 h 6399896"/>
              <a:gd name="connsiteX18" fmla="*/ 1585437 w 3522480"/>
              <a:gd name="connsiteY18" fmla="*/ 642986 h 6399896"/>
              <a:gd name="connsiteX19" fmla="*/ 1680687 w 3522480"/>
              <a:gd name="connsiteY19" fmla="*/ 589646 h 6399896"/>
              <a:gd name="connsiteX20" fmla="*/ 1675629 w 3522480"/>
              <a:gd name="connsiteY20" fmla="*/ 171161 h 6399896"/>
              <a:gd name="connsiteX0" fmla="*/ 1675629 w 3522480"/>
              <a:gd name="connsiteY0" fmla="*/ 171161 h 6399896"/>
              <a:gd name="connsiteX1" fmla="*/ 1823930 w 3522480"/>
              <a:gd name="connsiteY1" fmla="*/ 0 h 6399896"/>
              <a:gd name="connsiteX2" fmla="*/ 3305599 w 3522480"/>
              <a:gd name="connsiteY2" fmla="*/ 0 h 6399896"/>
              <a:gd name="connsiteX3" fmla="*/ 3522480 w 3522480"/>
              <a:gd name="connsiteY3" fmla="*/ 216881 h 6399896"/>
              <a:gd name="connsiteX4" fmla="*/ 3522480 w 3522480"/>
              <a:gd name="connsiteY4" fmla="*/ 6179205 h 6399896"/>
              <a:gd name="connsiteX5" fmla="*/ 3305599 w 3522480"/>
              <a:gd name="connsiteY5" fmla="*/ 6396086 h 6399896"/>
              <a:gd name="connsiteX6" fmla="*/ 1389590 w 3522480"/>
              <a:gd name="connsiteY6" fmla="*/ 6399896 h 6399896"/>
              <a:gd name="connsiteX7" fmla="*/ 1203189 w 3522480"/>
              <a:gd name="connsiteY7" fmla="*/ 6278265 h 6399896"/>
              <a:gd name="connsiteX8" fmla="*/ 1193007 w 3522480"/>
              <a:gd name="connsiteY8" fmla="*/ 3809096 h 6399896"/>
              <a:gd name="connsiteX9" fmla="*/ 1116807 w 3522480"/>
              <a:gd name="connsiteY9" fmla="*/ 3690986 h 6399896"/>
              <a:gd name="connsiteX10" fmla="*/ 103347 w 3522480"/>
              <a:gd name="connsiteY10" fmla="*/ 3675746 h 6399896"/>
              <a:gd name="connsiteX11" fmla="*/ 477 w 3522480"/>
              <a:gd name="connsiteY11" fmla="*/ 3553826 h 6399896"/>
              <a:gd name="connsiteX12" fmla="*/ 477 w 3522480"/>
              <a:gd name="connsiteY12" fmla="*/ 2959466 h 6399896"/>
              <a:gd name="connsiteX13" fmla="*/ 122397 w 3522480"/>
              <a:gd name="connsiteY13" fmla="*/ 2879456 h 6399896"/>
              <a:gd name="connsiteX14" fmla="*/ 571977 w 3522480"/>
              <a:gd name="connsiteY14" fmla="*/ 2871836 h 6399896"/>
              <a:gd name="connsiteX15" fmla="*/ 644367 w 3522480"/>
              <a:gd name="connsiteY15" fmla="*/ 2761346 h 6399896"/>
              <a:gd name="connsiteX16" fmla="*/ 690087 w 3522480"/>
              <a:gd name="connsiteY16" fmla="*/ 898256 h 6399896"/>
              <a:gd name="connsiteX17" fmla="*/ 808197 w 3522480"/>
              <a:gd name="connsiteY17" fmla="*/ 715376 h 6399896"/>
              <a:gd name="connsiteX18" fmla="*/ 1585437 w 3522480"/>
              <a:gd name="connsiteY18" fmla="*/ 642986 h 6399896"/>
              <a:gd name="connsiteX19" fmla="*/ 1680687 w 3522480"/>
              <a:gd name="connsiteY19" fmla="*/ 589646 h 6399896"/>
              <a:gd name="connsiteX20" fmla="*/ 1675629 w 3522480"/>
              <a:gd name="connsiteY20" fmla="*/ 171161 h 6399896"/>
              <a:gd name="connsiteX0" fmla="*/ 1675629 w 3522480"/>
              <a:gd name="connsiteY0" fmla="*/ 171161 h 6399896"/>
              <a:gd name="connsiteX1" fmla="*/ 1823930 w 3522480"/>
              <a:gd name="connsiteY1" fmla="*/ 0 h 6399896"/>
              <a:gd name="connsiteX2" fmla="*/ 3305599 w 3522480"/>
              <a:gd name="connsiteY2" fmla="*/ 0 h 6399896"/>
              <a:gd name="connsiteX3" fmla="*/ 3522480 w 3522480"/>
              <a:gd name="connsiteY3" fmla="*/ 216881 h 6399896"/>
              <a:gd name="connsiteX4" fmla="*/ 3522480 w 3522480"/>
              <a:gd name="connsiteY4" fmla="*/ 6179205 h 6399896"/>
              <a:gd name="connsiteX5" fmla="*/ 3305599 w 3522480"/>
              <a:gd name="connsiteY5" fmla="*/ 6396086 h 6399896"/>
              <a:gd name="connsiteX6" fmla="*/ 1389590 w 3522480"/>
              <a:gd name="connsiteY6" fmla="*/ 6399896 h 6399896"/>
              <a:gd name="connsiteX7" fmla="*/ 1203189 w 3522480"/>
              <a:gd name="connsiteY7" fmla="*/ 6278265 h 6399896"/>
              <a:gd name="connsiteX8" fmla="*/ 1193007 w 3522480"/>
              <a:gd name="connsiteY8" fmla="*/ 3809096 h 6399896"/>
              <a:gd name="connsiteX9" fmla="*/ 1116807 w 3522480"/>
              <a:gd name="connsiteY9" fmla="*/ 3690986 h 6399896"/>
              <a:gd name="connsiteX10" fmla="*/ 103347 w 3522480"/>
              <a:gd name="connsiteY10" fmla="*/ 3675746 h 6399896"/>
              <a:gd name="connsiteX11" fmla="*/ 477 w 3522480"/>
              <a:gd name="connsiteY11" fmla="*/ 3553826 h 6399896"/>
              <a:gd name="connsiteX12" fmla="*/ 477 w 3522480"/>
              <a:gd name="connsiteY12" fmla="*/ 2959466 h 6399896"/>
              <a:gd name="connsiteX13" fmla="*/ 122397 w 3522480"/>
              <a:gd name="connsiteY13" fmla="*/ 2879456 h 6399896"/>
              <a:gd name="connsiteX14" fmla="*/ 571977 w 3522480"/>
              <a:gd name="connsiteY14" fmla="*/ 2871836 h 6399896"/>
              <a:gd name="connsiteX15" fmla="*/ 644367 w 3522480"/>
              <a:gd name="connsiteY15" fmla="*/ 2761346 h 6399896"/>
              <a:gd name="connsiteX16" fmla="*/ 690087 w 3522480"/>
              <a:gd name="connsiteY16" fmla="*/ 898256 h 6399896"/>
              <a:gd name="connsiteX17" fmla="*/ 808197 w 3522480"/>
              <a:gd name="connsiteY17" fmla="*/ 715376 h 6399896"/>
              <a:gd name="connsiteX18" fmla="*/ 1585437 w 3522480"/>
              <a:gd name="connsiteY18" fmla="*/ 642986 h 6399896"/>
              <a:gd name="connsiteX19" fmla="*/ 1680687 w 3522480"/>
              <a:gd name="connsiteY19" fmla="*/ 589646 h 6399896"/>
              <a:gd name="connsiteX20" fmla="*/ 1675629 w 3522480"/>
              <a:gd name="connsiteY20" fmla="*/ 171161 h 6399896"/>
              <a:gd name="connsiteX0" fmla="*/ 1675629 w 3522480"/>
              <a:gd name="connsiteY0" fmla="*/ 171161 h 6399896"/>
              <a:gd name="connsiteX1" fmla="*/ 1823930 w 3522480"/>
              <a:gd name="connsiteY1" fmla="*/ 0 h 6399896"/>
              <a:gd name="connsiteX2" fmla="*/ 3305599 w 3522480"/>
              <a:gd name="connsiteY2" fmla="*/ 0 h 6399896"/>
              <a:gd name="connsiteX3" fmla="*/ 3522480 w 3522480"/>
              <a:gd name="connsiteY3" fmla="*/ 216881 h 6399896"/>
              <a:gd name="connsiteX4" fmla="*/ 3522480 w 3522480"/>
              <a:gd name="connsiteY4" fmla="*/ 6179205 h 6399896"/>
              <a:gd name="connsiteX5" fmla="*/ 3305599 w 3522480"/>
              <a:gd name="connsiteY5" fmla="*/ 6396086 h 6399896"/>
              <a:gd name="connsiteX6" fmla="*/ 1389590 w 3522480"/>
              <a:gd name="connsiteY6" fmla="*/ 6399896 h 6399896"/>
              <a:gd name="connsiteX7" fmla="*/ 1203189 w 3522480"/>
              <a:gd name="connsiteY7" fmla="*/ 6278265 h 6399896"/>
              <a:gd name="connsiteX8" fmla="*/ 1193007 w 3522480"/>
              <a:gd name="connsiteY8" fmla="*/ 3809096 h 6399896"/>
              <a:gd name="connsiteX9" fmla="*/ 1116807 w 3522480"/>
              <a:gd name="connsiteY9" fmla="*/ 3690986 h 6399896"/>
              <a:gd name="connsiteX10" fmla="*/ 103347 w 3522480"/>
              <a:gd name="connsiteY10" fmla="*/ 3675746 h 6399896"/>
              <a:gd name="connsiteX11" fmla="*/ 477 w 3522480"/>
              <a:gd name="connsiteY11" fmla="*/ 3553826 h 6399896"/>
              <a:gd name="connsiteX12" fmla="*/ 477 w 3522480"/>
              <a:gd name="connsiteY12" fmla="*/ 2959466 h 6399896"/>
              <a:gd name="connsiteX13" fmla="*/ 122397 w 3522480"/>
              <a:gd name="connsiteY13" fmla="*/ 2879456 h 6399896"/>
              <a:gd name="connsiteX14" fmla="*/ 571977 w 3522480"/>
              <a:gd name="connsiteY14" fmla="*/ 2871836 h 6399896"/>
              <a:gd name="connsiteX15" fmla="*/ 644367 w 3522480"/>
              <a:gd name="connsiteY15" fmla="*/ 2761346 h 6399896"/>
              <a:gd name="connsiteX16" fmla="*/ 690087 w 3522480"/>
              <a:gd name="connsiteY16" fmla="*/ 898256 h 6399896"/>
              <a:gd name="connsiteX17" fmla="*/ 808197 w 3522480"/>
              <a:gd name="connsiteY17" fmla="*/ 715376 h 6399896"/>
              <a:gd name="connsiteX18" fmla="*/ 1585437 w 3522480"/>
              <a:gd name="connsiteY18" fmla="*/ 642986 h 6399896"/>
              <a:gd name="connsiteX19" fmla="*/ 1680687 w 3522480"/>
              <a:gd name="connsiteY19" fmla="*/ 589646 h 6399896"/>
              <a:gd name="connsiteX20" fmla="*/ 1675629 w 3522480"/>
              <a:gd name="connsiteY20" fmla="*/ 171161 h 6399896"/>
              <a:gd name="connsiteX0" fmla="*/ 1675629 w 3522480"/>
              <a:gd name="connsiteY0" fmla="*/ 171161 h 6399896"/>
              <a:gd name="connsiteX1" fmla="*/ 1823930 w 3522480"/>
              <a:gd name="connsiteY1" fmla="*/ 0 h 6399896"/>
              <a:gd name="connsiteX2" fmla="*/ 3305599 w 3522480"/>
              <a:gd name="connsiteY2" fmla="*/ 0 h 6399896"/>
              <a:gd name="connsiteX3" fmla="*/ 3522480 w 3522480"/>
              <a:gd name="connsiteY3" fmla="*/ 216881 h 6399896"/>
              <a:gd name="connsiteX4" fmla="*/ 3522480 w 3522480"/>
              <a:gd name="connsiteY4" fmla="*/ 6179205 h 6399896"/>
              <a:gd name="connsiteX5" fmla="*/ 3305599 w 3522480"/>
              <a:gd name="connsiteY5" fmla="*/ 6396086 h 6399896"/>
              <a:gd name="connsiteX6" fmla="*/ 1389590 w 3522480"/>
              <a:gd name="connsiteY6" fmla="*/ 6399896 h 6399896"/>
              <a:gd name="connsiteX7" fmla="*/ 1203189 w 3522480"/>
              <a:gd name="connsiteY7" fmla="*/ 6278265 h 6399896"/>
              <a:gd name="connsiteX8" fmla="*/ 1193007 w 3522480"/>
              <a:gd name="connsiteY8" fmla="*/ 3809096 h 6399896"/>
              <a:gd name="connsiteX9" fmla="*/ 1116807 w 3522480"/>
              <a:gd name="connsiteY9" fmla="*/ 3690986 h 6399896"/>
              <a:gd name="connsiteX10" fmla="*/ 103347 w 3522480"/>
              <a:gd name="connsiteY10" fmla="*/ 3675746 h 6399896"/>
              <a:gd name="connsiteX11" fmla="*/ 477 w 3522480"/>
              <a:gd name="connsiteY11" fmla="*/ 3553826 h 6399896"/>
              <a:gd name="connsiteX12" fmla="*/ 477 w 3522480"/>
              <a:gd name="connsiteY12" fmla="*/ 2959466 h 6399896"/>
              <a:gd name="connsiteX13" fmla="*/ 122397 w 3522480"/>
              <a:gd name="connsiteY13" fmla="*/ 2879456 h 6399896"/>
              <a:gd name="connsiteX14" fmla="*/ 571977 w 3522480"/>
              <a:gd name="connsiteY14" fmla="*/ 2871836 h 6399896"/>
              <a:gd name="connsiteX15" fmla="*/ 644367 w 3522480"/>
              <a:gd name="connsiteY15" fmla="*/ 2761346 h 6399896"/>
              <a:gd name="connsiteX16" fmla="*/ 690087 w 3522480"/>
              <a:gd name="connsiteY16" fmla="*/ 898256 h 6399896"/>
              <a:gd name="connsiteX17" fmla="*/ 808197 w 3522480"/>
              <a:gd name="connsiteY17" fmla="*/ 715376 h 6399896"/>
              <a:gd name="connsiteX18" fmla="*/ 1585437 w 3522480"/>
              <a:gd name="connsiteY18" fmla="*/ 642986 h 6399896"/>
              <a:gd name="connsiteX19" fmla="*/ 1680687 w 3522480"/>
              <a:gd name="connsiteY19" fmla="*/ 589646 h 6399896"/>
              <a:gd name="connsiteX20" fmla="*/ 1675629 w 3522480"/>
              <a:gd name="connsiteY20" fmla="*/ 171161 h 6399896"/>
              <a:gd name="connsiteX0" fmla="*/ 1675629 w 3522480"/>
              <a:gd name="connsiteY0" fmla="*/ 171161 h 6399896"/>
              <a:gd name="connsiteX1" fmla="*/ 1823930 w 3522480"/>
              <a:gd name="connsiteY1" fmla="*/ 0 h 6399896"/>
              <a:gd name="connsiteX2" fmla="*/ 3305599 w 3522480"/>
              <a:gd name="connsiteY2" fmla="*/ 0 h 6399896"/>
              <a:gd name="connsiteX3" fmla="*/ 3522480 w 3522480"/>
              <a:gd name="connsiteY3" fmla="*/ 216881 h 6399896"/>
              <a:gd name="connsiteX4" fmla="*/ 3522480 w 3522480"/>
              <a:gd name="connsiteY4" fmla="*/ 6179205 h 6399896"/>
              <a:gd name="connsiteX5" fmla="*/ 3305599 w 3522480"/>
              <a:gd name="connsiteY5" fmla="*/ 6396086 h 6399896"/>
              <a:gd name="connsiteX6" fmla="*/ 1389590 w 3522480"/>
              <a:gd name="connsiteY6" fmla="*/ 6399896 h 6399896"/>
              <a:gd name="connsiteX7" fmla="*/ 1203189 w 3522480"/>
              <a:gd name="connsiteY7" fmla="*/ 6278265 h 6399896"/>
              <a:gd name="connsiteX8" fmla="*/ 1193007 w 3522480"/>
              <a:gd name="connsiteY8" fmla="*/ 3809096 h 6399896"/>
              <a:gd name="connsiteX9" fmla="*/ 1116807 w 3522480"/>
              <a:gd name="connsiteY9" fmla="*/ 3690986 h 6399896"/>
              <a:gd name="connsiteX10" fmla="*/ 103347 w 3522480"/>
              <a:gd name="connsiteY10" fmla="*/ 3675746 h 6399896"/>
              <a:gd name="connsiteX11" fmla="*/ 477 w 3522480"/>
              <a:gd name="connsiteY11" fmla="*/ 3553826 h 6399896"/>
              <a:gd name="connsiteX12" fmla="*/ 477 w 3522480"/>
              <a:gd name="connsiteY12" fmla="*/ 2959466 h 6399896"/>
              <a:gd name="connsiteX13" fmla="*/ 122397 w 3522480"/>
              <a:gd name="connsiteY13" fmla="*/ 2879456 h 6399896"/>
              <a:gd name="connsiteX14" fmla="*/ 571977 w 3522480"/>
              <a:gd name="connsiteY14" fmla="*/ 2871836 h 6399896"/>
              <a:gd name="connsiteX15" fmla="*/ 644367 w 3522480"/>
              <a:gd name="connsiteY15" fmla="*/ 2761346 h 6399896"/>
              <a:gd name="connsiteX16" fmla="*/ 663417 w 3522480"/>
              <a:gd name="connsiteY16" fmla="*/ 894446 h 6399896"/>
              <a:gd name="connsiteX17" fmla="*/ 808197 w 3522480"/>
              <a:gd name="connsiteY17" fmla="*/ 715376 h 6399896"/>
              <a:gd name="connsiteX18" fmla="*/ 1585437 w 3522480"/>
              <a:gd name="connsiteY18" fmla="*/ 642986 h 6399896"/>
              <a:gd name="connsiteX19" fmla="*/ 1680687 w 3522480"/>
              <a:gd name="connsiteY19" fmla="*/ 589646 h 6399896"/>
              <a:gd name="connsiteX20" fmla="*/ 1675629 w 3522480"/>
              <a:gd name="connsiteY20" fmla="*/ 171161 h 6399896"/>
              <a:gd name="connsiteX0" fmla="*/ 1675629 w 3522480"/>
              <a:gd name="connsiteY0" fmla="*/ 171161 h 6399896"/>
              <a:gd name="connsiteX1" fmla="*/ 1823930 w 3522480"/>
              <a:gd name="connsiteY1" fmla="*/ 0 h 6399896"/>
              <a:gd name="connsiteX2" fmla="*/ 3305599 w 3522480"/>
              <a:gd name="connsiteY2" fmla="*/ 0 h 6399896"/>
              <a:gd name="connsiteX3" fmla="*/ 3522480 w 3522480"/>
              <a:gd name="connsiteY3" fmla="*/ 216881 h 6399896"/>
              <a:gd name="connsiteX4" fmla="*/ 3522480 w 3522480"/>
              <a:gd name="connsiteY4" fmla="*/ 6179205 h 6399896"/>
              <a:gd name="connsiteX5" fmla="*/ 3305599 w 3522480"/>
              <a:gd name="connsiteY5" fmla="*/ 6396086 h 6399896"/>
              <a:gd name="connsiteX6" fmla="*/ 1389590 w 3522480"/>
              <a:gd name="connsiteY6" fmla="*/ 6399896 h 6399896"/>
              <a:gd name="connsiteX7" fmla="*/ 1203189 w 3522480"/>
              <a:gd name="connsiteY7" fmla="*/ 6278265 h 6399896"/>
              <a:gd name="connsiteX8" fmla="*/ 1193007 w 3522480"/>
              <a:gd name="connsiteY8" fmla="*/ 3809096 h 6399896"/>
              <a:gd name="connsiteX9" fmla="*/ 1116807 w 3522480"/>
              <a:gd name="connsiteY9" fmla="*/ 3690986 h 6399896"/>
              <a:gd name="connsiteX10" fmla="*/ 103347 w 3522480"/>
              <a:gd name="connsiteY10" fmla="*/ 3675746 h 6399896"/>
              <a:gd name="connsiteX11" fmla="*/ 477 w 3522480"/>
              <a:gd name="connsiteY11" fmla="*/ 3553826 h 6399896"/>
              <a:gd name="connsiteX12" fmla="*/ 477 w 3522480"/>
              <a:gd name="connsiteY12" fmla="*/ 2959466 h 6399896"/>
              <a:gd name="connsiteX13" fmla="*/ 122397 w 3522480"/>
              <a:gd name="connsiteY13" fmla="*/ 2879456 h 6399896"/>
              <a:gd name="connsiteX14" fmla="*/ 571977 w 3522480"/>
              <a:gd name="connsiteY14" fmla="*/ 2871836 h 6399896"/>
              <a:gd name="connsiteX15" fmla="*/ 644367 w 3522480"/>
              <a:gd name="connsiteY15" fmla="*/ 2761346 h 6399896"/>
              <a:gd name="connsiteX16" fmla="*/ 663417 w 3522480"/>
              <a:gd name="connsiteY16" fmla="*/ 894446 h 6399896"/>
              <a:gd name="connsiteX17" fmla="*/ 808197 w 3522480"/>
              <a:gd name="connsiteY17" fmla="*/ 715376 h 6399896"/>
              <a:gd name="connsiteX18" fmla="*/ 1585437 w 3522480"/>
              <a:gd name="connsiteY18" fmla="*/ 642986 h 6399896"/>
              <a:gd name="connsiteX19" fmla="*/ 1680687 w 3522480"/>
              <a:gd name="connsiteY19" fmla="*/ 589646 h 6399896"/>
              <a:gd name="connsiteX20" fmla="*/ 1675629 w 3522480"/>
              <a:gd name="connsiteY20" fmla="*/ 171161 h 6399896"/>
              <a:gd name="connsiteX0" fmla="*/ 1675629 w 3522480"/>
              <a:gd name="connsiteY0" fmla="*/ 171161 h 6399896"/>
              <a:gd name="connsiteX1" fmla="*/ 1823930 w 3522480"/>
              <a:gd name="connsiteY1" fmla="*/ 0 h 6399896"/>
              <a:gd name="connsiteX2" fmla="*/ 3305599 w 3522480"/>
              <a:gd name="connsiteY2" fmla="*/ 0 h 6399896"/>
              <a:gd name="connsiteX3" fmla="*/ 3522480 w 3522480"/>
              <a:gd name="connsiteY3" fmla="*/ 216881 h 6399896"/>
              <a:gd name="connsiteX4" fmla="*/ 3522480 w 3522480"/>
              <a:gd name="connsiteY4" fmla="*/ 6179205 h 6399896"/>
              <a:gd name="connsiteX5" fmla="*/ 3305599 w 3522480"/>
              <a:gd name="connsiteY5" fmla="*/ 6396086 h 6399896"/>
              <a:gd name="connsiteX6" fmla="*/ 1389590 w 3522480"/>
              <a:gd name="connsiteY6" fmla="*/ 6399896 h 6399896"/>
              <a:gd name="connsiteX7" fmla="*/ 1203189 w 3522480"/>
              <a:gd name="connsiteY7" fmla="*/ 6278265 h 6399896"/>
              <a:gd name="connsiteX8" fmla="*/ 1193007 w 3522480"/>
              <a:gd name="connsiteY8" fmla="*/ 3809096 h 6399896"/>
              <a:gd name="connsiteX9" fmla="*/ 1116807 w 3522480"/>
              <a:gd name="connsiteY9" fmla="*/ 3690986 h 6399896"/>
              <a:gd name="connsiteX10" fmla="*/ 103347 w 3522480"/>
              <a:gd name="connsiteY10" fmla="*/ 3675746 h 6399896"/>
              <a:gd name="connsiteX11" fmla="*/ 477 w 3522480"/>
              <a:gd name="connsiteY11" fmla="*/ 3553826 h 6399896"/>
              <a:gd name="connsiteX12" fmla="*/ 477 w 3522480"/>
              <a:gd name="connsiteY12" fmla="*/ 2959466 h 6399896"/>
              <a:gd name="connsiteX13" fmla="*/ 122397 w 3522480"/>
              <a:gd name="connsiteY13" fmla="*/ 2879456 h 6399896"/>
              <a:gd name="connsiteX14" fmla="*/ 571977 w 3522480"/>
              <a:gd name="connsiteY14" fmla="*/ 2871836 h 6399896"/>
              <a:gd name="connsiteX15" fmla="*/ 644367 w 3522480"/>
              <a:gd name="connsiteY15" fmla="*/ 2761346 h 6399896"/>
              <a:gd name="connsiteX16" fmla="*/ 663417 w 3522480"/>
              <a:gd name="connsiteY16" fmla="*/ 894446 h 6399896"/>
              <a:gd name="connsiteX17" fmla="*/ 808197 w 3522480"/>
              <a:gd name="connsiteY17" fmla="*/ 715376 h 6399896"/>
              <a:gd name="connsiteX18" fmla="*/ 1585437 w 3522480"/>
              <a:gd name="connsiteY18" fmla="*/ 642986 h 6399896"/>
              <a:gd name="connsiteX19" fmla="*/ 1680687 w 3522480"/>
              <a:gd name="connsiteY19" fmla="*/ 589646 h 6399896"/>
              <a:gd name="connsiteX20" fmla="*/ 1675629 w 3522480"/>
              <a:gd name="connsiteY20" fmla="*/ 171161 h 6399896"/>
              <a:gd name="connsiteX0" fmla="*/ 1675629 w 3522480"/>
              <a:gd name="connsiteY0" fmla="*/ 171161 h 6399896"/>
              <a:gd name="connsiteX1" fmla="*/ 1823930 w 3522480"/>
              <a:gd name="connsiteY1" fmla="*/ 0 h 6399896"/>
              <a:gd name="connsiteX2" fmla="*/ 3305599 w 3522480"/>
              <a:gd name="connsiteY2" fmla="*/ 0 h 6399896"/>
              <a:gd name="connsiteX3" fmla="*/ 3522480 w 3522480"/>
              <a:gd name="connsiteY3" fmla="*/ 216881 h 6399896"/>
              <a:gd name="connsiteX4" fmla="*/ 3522480 w 3522480"/>
              <a:gd name="connsiteY4" fmla="*/ 6179205 h 6399896"/>
              <a:gd name="connsiteX5" fmla="*/ 3305599 w 3522480"/>
              <a:gd name="connsiteY5" fmla="*/ 6396086 h 6399896"/>
              <a:gd name="connsiteX6" fmla="*/ 1389590 w 3522480"/>
              <a:gd name="connsiteY6" fmla="*/ 6399896 h 6399896"/>
              <a:gd name="connsiteX7" fmla="*/ 1203189 w 3522480"/>
              <a:gd name="connsiteY7" fmla="*/ 6278265 h 6399896"/>
              <a:gd name="connsiteX8" fmla="*/ 1193007 w 3522480"/>
              <a:gd name="connsiteY8" fmla="*/ 3809096 h 6399896"/>
              <a:gd name="connsiteX9" fmla="*/ 1116807 w 3522480"/>
              <a:gd name="connsiteY9" fmla="*/ 3690986 h 6399896"/>
              <a:gd name="connsiteX10" fmla="*/ 103347 w 3522480"/>
              <a:gd name="connsiteY10" fmla="*/ 3675746 h 6399896"/>
              <a:gd name="connsiteX11" fmla="*/ 477 w 3522480"/>
              <a:gd name="connsiteY11" fmla="*/ 3553826 h 6399896"/>
              <a:gd name="connsiteX12" fmla="*/ 477 w 3522480"/>
              <a:gd name="connsiteY12" fmla="*/ 2959466 h 6399896"/>
              <a:gd name="connsiteX13" fmla="*/ 122397 w 3522480"/>
              <a:gd name="connsiteY13" fmla="*/ 2879456 h 6399896"/>
              <a:gd name="connsiteX14" fmla="*/ 571977 w 3522480"/>
              <a:gd name="connsiteY14" fmla="*/ 2871836 h 6399896"/>
              <a:gd name="connsiteX15" fmla="*/ 644367 w 3522480"/>
              <a:gd name="connsiteY15" fmla="*/ 2761346 h 6399896"/>
              <a:gd name="connsiteX16" fmla="*/ 663417 w 3522480"/>
              <a:gd name="connsiteY16" fmla="*/ 894446 h 6399896"/>
              <a:gd name="connsiteX17" fmla="*/ 808197 w 3522480"/>
              <a:gd name="connsiteY17" fmla="*/ 715376 h 6399896"/>
              <a:gd name="connsiteX18" fmla="*/ 1585437 w 3522480"/>
              <a:gd name="connsiteY18" fmla="*/ 642986 h 6399896"/>
              <a:gd name="connsiteX19" fmla="*/ 1680687 w 3522480"/>
              <a:gd name="connsiteY19" fmla="*/ 589646 h 6399896"/>
              <a:gd name="connsiteX20" fmla="*/ 1675629 w 3522480"/>
              <a:gd name="connsiteY20" fmla="*/ 171161 h 6399896"/>
              <a:gd name="connsiteX0" fmla="*/ 1675629 w 3522480"/>
              <a:gd name="connsiteY0" fmla="*/ 171161 h 6399896"/>
              <a:gd name="connsiteX1" fmla="*/ 1823930 w 3522480"/>
              <a:gd name="connsiteY1" fmla="*/ 0 h 6399896"/>
              <a:gd name="connsiteX2" fmla="*/ 3305599 w 3522480"/>
              <a:gd name="connsiteY2" fmla="*/ 0 h 6399896"/>
              <a:gd name="connsiteX3" fmla="*/ 3522480 w 3522480"/>
              <a:gd name="connsiteY3" fmla="*/ 216881 h 6399896"/>
              <a:gd name="connsiteX4" fmla="*/ 3522480 w 3522480"/>
              <a:gd name="connsiteY4" fmla="*/ 6179205 h 6399896"/>
              <a:gd name="connsiteX5" fmla="*/ 3305599 w 3522480"/>
              <a:gd name="connsiteY5" fmla="*/ 6396086 h 6399896"/>
              <a:gd name="connsiteX6" fmla="*/ 1389590 w 3522480"/>
              <a:gd name="connsiteY6" fmla="*/ 6399896 h 6399896"/>
              <a:gd name="connsiteX7" fmla="*/ 1203189 w 3522480"/>
              <a:gd name="connsiteY7" fmla="*/ 6278265 h 6399896"/>
              <a:gd name="connsiteX8" fmla="*/ 1193007 w 3522480"/>
              <a:gd name="connsiteY8" fmla="*/ 3809096 h 6399896"/>
              <a:gd name="connsiteX9" fmla="*/ 1116807 w 3522480"/>
              <a:gd name="connsiteY9" fmla="*/ 3690986 h 6399896"/>
              <a:gd name="connsiteX10" fmla="*/ 103347 w 3522480"/>
              <a:gd name="connsiteY10" fmla="*/ 3675746 h 6399896"/>
              <a:gd name="connsiteX11" fmla="*/ 477 w 3522480"/>
              <a:gd name="connsiteY11" fmla="*/ 3553826 h 6399896"/>
              <a:gd name="connsiteX12" fmla="*/ 477 w 3522480"/>
              <a:gd name="connsiteY12" fmla="*/ 2959466 h 6399896"/>
              <a:gd name="connsiteX13" fmla="*/ 122397 w 3522480"/>
              <a:gd name="connsiteY13" fmla="*/ 2879456 h 6399896"/>
              <a:gd name="connsiteX14" fmla="*/ 571977 w 3522480"/>
              <a:gd name="connsiteY14" fmla="*/ 2871836 h 6399896"/>
              <a:gd name="connsiteX15" fmla="*/ 644367 w 3522480"/>
              <a:gd name="connsiteY15" fmla="*/ 2761346 h 6399896"/>
              <a:gd name="connsiteX16" fmla="*/ 663417 w 3522480"/>
              <a:gd name="connsiteY16" fmla="*/ 894446 h 6399896"/>
              <a:gd name="connsiteX17" fmla="*/ 808197 w 3522480"/>
              <a:gd name="connsiteY17" fmla="*/ 715376 h 6399896"/>
              <a:gd name="connsiteX18" fmla="*/ 1589247 w 3522480"/>
              <a:gd name="connsiteY18" fmla="*/ 688706 h 6399896"/>
              <a:gd name="connsiteX19" fmla="*/ 1680687 w 3522480"/>
              <a:gd name="connsiteY19" fmla="*/ 589646 h 6399896"/>
              <a:gd name="connsiteX20" fmla="*/ 1675629 w 3522480"/>
              <a:gd name="connsiteY20" fmla="*/ 171161 h 6399896"/>
              <a:gd name="connsiteX0" fmla="*/ 1675629 w 3522480"/>
              <a:gd name="connsiteY0" fmla="*/ 171161 h 6399896"/>
              <a:gd name="connsiteX1" fmla="*/ 1823930 w 3522480"/>
              <a:gd name="connsiteY1" fmla="*/ 0 h 6399896"/>
              <a:gd name="connsiteX2" fmla="*/ 3305599 w 3522480"/>
              <a:gd name="connsiteY2" fmla="*/ 0 h 6399896"/>
              <a:gd name="connsiteX3" fmla="*/ 3522480 w 3522480"/>
              <a:gd name="connsiteY3" fmla="*/ 216881 h 6399896"/>
              <a:gd name="connsiteX4" fmla="*/ 3522480 w 3522480"/>
              <a:gd name="connsiteY4" fmla="*/ 6179205 h 6399896"/>
              <a:gd name="connsiteX5" fmla="*/ 3305599 w 3522480"/>
              <a:gd name="connsiteY5" fmla="*/ 6396086 h 6399896"/>
              <a:gd name="connsiteX6" fmla="*/ 1389590 w 3522480"/>
              <a:gd name="connsiteY6" fmla="*/ 6399896 h 6399896"/>
              <a:gd name="connsiteX7" fmla="*/ 1203189 w 3522480"/>
              <a:gd name="connsiteY7" fmla="*/ 6278265 h 6399896"/>
              <a:gd name="connsiteX8" fmla="*/ 1193007 w 3522480"/>
              <a:gd name="connsiteY8" fmla="*/ 3809096 h 6399896"/>
              <a:gd name="connsiteX9" fmla="*/ 1116807 w 3522480"/>
              <a:gd name="connsiteY9" fmla="*/ 3690986 h 6399896"/>
              <a:gd name="connsiteX10" fmla="*/ 103347 w 3522480"/>
              <a:gd name="connsiteY10" fmla="*/ 3675746 h 6399896"/>
              <a:gd name="connsiteX11" fmla="*/ 477 w 3522480"/>
              <a:gd name="connsiteY11" fmla="*/ 3553826 h 6399896"/>
              <a:gd name="connsiteX12" fmla="*/ 477 w 3522480"/>
              <a:gd name="connsiteY12" fmla="*/ 2959466 h 6399896"/>
              <a:gd name="connsiteX13" fmla="*/ 122397 w 3522480"/>
              <a:gd name="connsiteY13" fmla="*/ 2879456 h 6399896"/>
              <a:gd name="connsiteX14" fmla="*/ 571977 w 3522480"/>
              <a:gd name="connsiteY14" fmla="*/ 2871836 h 6399896"/>
              <a:gd name="connsiteX15" fmla="*/ 644367 w 3522480"/>
              <a:gd name="connsiteY15" fmla="*/ 2761346 h 6399896"/>
              <a:gd name="connsiteX16" fmla="*/ 663417 w 3522480"/>
              <a:gd name="connsiteY16" fmla="*/ 894446 h 6399896"/>
              <a:gd name="connsiteX17" fmla="*/ 808197 w 3522480"/>
              <a:gd name="connsiteY17" fmla="*/ 715376 h 6399896"/>
              <a:gd name="connsiteX18" fmla="*/ 1589247 w 3522480"/>
              <a:gd name="connsiteY18" fmla="*/ 688706 h 6399896"/>
              <a:gd name="connsiteX19" fmla="*/ 1680687 w 3522480"/>
              <a:gd name="connsiteY19" fmla="*/ 589646 h 6399896"/>
              <a:gd name="connsiteX20" fmla="*/ 1675629 w 3522480"/>
              <a:gd name="connsiteY20" fmla="*/ 171161 h 6399896"/>
              <a:gd name="connsiteX0" fmla="*/ 1675629 w 3522480"/>
              <a:gd name="connsiteY0" fmla="*/ 171161 h 6399896"/>
              <a:gd name="connsiteX1" fmla="*/ 1823930 w 3522480"/>
              <a:gd name="connsiteY1" fmla="*/ 0 h 6399896"/>
              <a:gd name="connsiteX2" fmla="*/ 3305599 w 3522480"/>
              <a:gd name="connsiteY2" fmla="*/ 0 h 6399896"/>
              <a:gd name="connsiteX3" fmla="*/ 3522480 w 3522480"/>
              <a:gd name="connsiteY3" fmla="*/ 216881 h 6399896"/>
              <a:gd name="connsiteX4" fmla="*/ 3522480 w 3522480"/>
              <a:gd name="connsiteY4" fmla="*/ 6179205 h 6399896"/>
              <a:gd name="connsiteX5" fmla="*/ 3305599 w 3522480"/>
              <a:gd name="connsiteY5" fmla="*/ 6396086 h 6399896"/>
              <a:gd name="connsiteX6" fmla="*/ 1389590 w 3522480"/>
              <a:gd name="connsiteY6" fmla="*/ 6399896 h 6399896"/>
              <a:gd name="connsiteX7" fmla="*/ 1203189 w 3522480"/>
              <a:gd name="connsiteY7" fmla="*/ 6278265 h 6399896"/>
              <a:gd name="connsiteX8" fmla="*/ 1193007 w 3522480"/>
              <a:gd name="connsiteY8" fmla="*/ 3809096 h 6399896"/>
              <a:gd name="connsiteX9" fmla="*/ 1116807 w 3522480"/>
              <a:gd name="connsiteY9" fmla="*/ 3690986 h 6399896"/>
              <a:gd name="connsiteX10" fmla="*/ 103347 w 3522480"/>
              <a:gd name="connsiteY10" fmla="*/ 3675746 h 6399896"/>
              <a:gd name="connsiteX11" fmla="*/ 477 w 3522480"/>
              <a:gd name="connsiteY11" fmla="*/ 3553826 h 6399896"/>
              <a:gd name="connsiteX12" fmla="*/ 477 w 3522480"/>
              <a:gd name="connsiteY12" fmla="*/ 2959466 h 6399896"/>
              <a:gd name="connsiteX13" fmla="*/ 122397 w 3522480"/>
              <a:gd name="connsiteY13" fmla="*/ 2879456 h 6399896"/>
              <a:gd name="connsiteX14" fmla="*/ 571977 w 3522480"/>
              <a:gd name="connsiteY14" fmla="*/ 2871836 h 6399896"/>
              <a:gd name="connsiteX15" fmla="*/ 644367 w 3522480"/>
              <a:gd name="connsiteY15" fmla="*/ 2761346 h 6399896"/>
              <a:gd name="connsiteX16" fmla="*/ 663417 w 3522480"/>
              <a:gd name="connsiteY16" fmla="*/ 894446 h 6399896"/>
              <a:gd name="connsiteX17" fmla="*/ 808197 w 3522480"/>
              <a:gd name="connsiteY17" fmla="*/ 715376 h 6399896"/>
              <a:gd name="connsiteX18" fmla="*/ 1589247 w 3522480"/>
              <a:gd name="connsiteY18" fmla="*/ 711566 h 6399896"/>
              <a:gd name="connsiteX19" fmla="*/ 1680687 w 3522480"/>
              <a:gd name="connsiteY19" fmla="*/ 589646 h 6399896"/>
              <a:gd name="connsiteX20" fmla="*/ 1675629 w 3522480"/>
              <a:gd name="connsiteY20" fmla="*/ 171161 h 6399896"/>
              <a:gd name="connsiteX0" fmla="*/ 1675629 w 3522480"/>
              <a:gd name="connsiteY0" fmla="*/ 174971 h 6403706"/>
              <a:gd name="connsiteX1" fmla="*/ 1823930 w 3522480"/>
              <a:gd name="connsiteY1" fmla="*/ 3810 h 6403706"/>
              <a:gd name="connsiteX2" fmla="*/ 2234989 w 3522480"/>
              <a:gd name="connsiteY2" fmla="*/ 0 h 6403706"/>
              <a:gd name="connsiteX3" fmla="*/ 3522480 w 3522480"/>
              <a:gd name="connsiteY3" fmla="*/ 220691 h 6403706"/>
              <a:gd name="connsiteX4" fmla="*/ 3522480 w 3522480"/>
              <a:gd name="connsiteY4" fmla="*/ 6183015 h 6403706"/>
              <a:gd name="connsiteX5" fmla="*/ 3305599 w 3522480"/>
              <a:gd name="connsiteY5" fmla="*/ 6399896 h 6403706"/>
              <a:gd name="connsiteX6" fmla="*/ 1389590 w 3522480"/>
              <a:gd name="connsiteY6" fmla="*/ 6403706 h 6403706"/>
              <a:gd name="connsiteX7" fmla="*/ 1203189 w 3522480"/>
              <a:gd name="connsiteY7" fmla="*/ 6282075 h 6403706"/>
              <a:gd name="connsiteX8" fmla="*/ 1193007 w 3522480"/>
              <a:gd name="connsiteY8" fmla="*/ 3812906 h 6403706"/>
              <a:gd name="connsiteX9" fmla="*/ 1116807 w 3522480"/>
              <a:gd name="connsiteY9" fmla="*/ 3694796 h 6403706"/>
              <a:gd name="connsiteX10" fmla="*/ 103347 w 3522480"/>
              <a:gd name="connsiteY10" fmla="*/ 3679556 h 6403706"/>
              <a:gd name="connsiteX11" fmla="*/ 477 w 3522480"/>
              <a:gd name="connsiteY11" fmla="*/ 3557636 h 6403706"/>
              <a:gd name="connsiteX12" fmla="*/ 477 w 3522480"/>
              <a:gd name="connsiteY12" fmla="*/ 2963276 h 6403706"/>
              <a:gd name="connsiteX13" fmla="*/ 122397 w 3522480"/>
              <a:gd name="connsiteY13" fmla="*/ 2883266 h 6403706"/>
              <a:gd name="connsiteX14" fmla="*/ 571977 w 3522480"/>
              <a:gd name="connsiteY14" fmla="*/ 2875646 h 6403706"/>
              <a:gd name="connsiteX15" fmla="*/ 644367 w 3522480"/>
              <a:gd name="connsiteY15" fmla="*/ 2765156 h 6403706"/>
              <a:gd name="connsiteX16" fmla="*/ 663417 w 3522480"/>
              <a:gd name="connsiteY16" fmla="*/ 898256 h 6403706"/>
              <a:gd name="connsiteX17" fmla="*/ 808197 w 3522480"/>
              <a:gd name="connsiteY17" fmla="*/ 719186 h 6403706"/>
              <a:gd name="connsiteX18" fmla="*/ 1589247 w 3522480"/>
              <a:gd name="connsiteY18" fmla="*/ 715376 h 6403706"/>
              <a:gd name="connsiteX19" fmla="*/ 1680687 w 3522480"/>
              <a:gd name="connsiteY19" fmla="*/ 593456 h 6403706"/>
              <a:gd name="connsiteX20" fmla="*/ 1675629 w 3522480"/>
              <a:gd name="connsiteY20" fmla="*/ 174971 h 6403706"/>
              <a:gd name="connsiteX0" fmla="*/ 1675629 w 3522480"/>
              <a:gd name="connsiteY0" fmla="*/ 174971 h 6403706"/>
              <a:gd name="connsiteX1" fmla="*/ 1823930 w 3522480"/>
              <a:gd name="connsiteY1" fmla="*/ 3810 h 6403706"/>
              <a:gd name="connsiteX2" fmla="*/ 2234989 w 3522480"/>
              <a:gd name="connsiteY2" fmla="*/ 0 h 6403706"/>
              <a:gd name="connsiteX3" fmla="*/ 2371860 w 3522480"/>
              <a:gd name="connsiteY3" fmla="*/ 159731 h 6403706"/>
              <a:gd name="connsiteX4" fmla="*/ 3522480 w 3522480"/>
              <a:gd name="connsiteY4" fmla="*/ 6183015 h 6403706"/>
              <a:gd name="connsiteX5" fmla="*/ 3305599 w 3522480"/>
              <a:gd name="connsiteY5" fmla="*/ 6399896 h 6403706"/>
              <a:gd name="connsiteX6" fmla="*/ 1389590 w 3522480"/>
              <a:gd name="connsiteY6" fmla="*/ 6403706 h 6403706"/>
              <a:gd name="connsiteX7" fmla="*/ 1203189 w 3522480"/>
              <a:gd name="connsiteY7" fmla="*/ 6282075 h 6403706"/>
              <a:gd name="connsiteX8" fmla="*/ 1193007 w 3522480"/>
              <a:gd name="connsiteY8" fmla="*/ 3812906 h 6403706"/>
              <a:gd name="connsiteX9" fmla="*/ 1116807 w 3522480"/>
              <a:gd name="connsiteY9" fmla="*/ 3694796 h 6403706"/>
              <a:gd name="connsiteX10" fmla="*/ 103347 w 3522480"/>
              <a:gd name="connsiteY10" fmla="*/ 3679556 h 6403706"/>
              <a:gd name="connsiteX11" fmla="*/ 477 w 3522480"/>
              <a:gd name="connsiteY11" fmla="*/ 3557636 h 6403706"/>
              <a:gd name="connsiteX12" fmla="*/ 477 w 3522480"/>
              <a:gd name="connsiteY12" fmla="*/ 2963276 h 6403706"/>
              <a:gd name="connsiteX13" fmla="*/ 122397 w 3522480"/>
              <a:gd name="connsiteY13" fmla="*/ 2883266 h 6403706"/>
              <a:gd name="connsiteX14" fmla="*/ 571977 w 3522480"/>
              <a:gd name="connsiteY14" fmla="*/ 2875646 h 6403706"/>
              <a:gd name="connsiteX15" fmla="*/ 644367 w 3522480"/>
              <a:gd name="connsiteY15" fmla="*/ 2765156 h 6403706"/>
              <a:gd name="connsiteX16" fmla="*/ 663417 w 3522480"/>
              <a:gd name="connsiteY16" fmla="*/ 898256 h 6403706"/>
              <a:gd name="connsiteX17" fmla="*/ 808197 w 3522480"/>
              <a:gd name="connsiteY17" fmla="*/ 719186 h 6403706"/>
              <a:gd name="connsiteX18" fmla="*/ 1589247 w 3522480"/>
              <a:gd name="connsiteY18" fmla="*/ 715376 h 6403706"/>
              <a:gd name="connsiteX19" fmla="*/ 1680687 w 3522480"/>
              <a:gd name="connsiteY19" fmla="*/ 593456 h 6403706"/>
              <a:gd name="connsiteX20" fmla="*/ 1675629 w 3522480"/>
              <a:gd name="connsiteY20" fmla="*/ 174971 h 6403706"/>
              <a:gd name="connsiteX0" fmla="*/ 1675629 w 3522480"/>
              <a:gd name="connsiteY0" fmla="*/ 174971 h 6403706"/>
              <a:gd name="connsiteX1" fmla="*/ 1823930 w 3522480"/>
              <a:gd name="connsiteY1" fmla="*/ 3810 h 6403706"/>
              <a:gd name="connsiteX2" fmla="*/ 2234989 w 3522480"/>
              <a:gd name="connsiteY2" fmla="*/ 0 h 6403706"/>
              <a:gd name="connsiteX3" fmla="*/ 2371860 w 3522480"/>
              <a:gd name="connsiteY3" fmla="*/ 159731 h 6403706"/>
              <a:gd name="connsiteX4" fmla="*/ 2370296 w 3522480"/>
              <a:gd name="connsiteY4" fmla="*/ 1389746 h 6403706"/>
              <a:gd name="connsiteX5" fmla="*/ 3522480 w 3522480"/>
              <a:gd name="connsiteY5" fmla="*/ 6183015 h 6403706"/>
              <a:gd name="connsiteX6" fmla="*/ 3305599 w 3522480"/>
              <a:gd name="connsiteY6" fmla="*/ 6399896 h 6403706"/>
              <a:gd name="connsiteX7" fmla="*/ 1389590 w 3522480"/>
              <a:gd name="connsiteY7" fmla="*/ 6403706 h 6403706"/>
              <a:gd name="connsiteX8" fmla="*/ 1203189 w 3522480"/>
              <a:gd name="connsiteY8" fmla="*/ 6282075 h 6403706"/>
              <a:gd name="connsiteX9" fmla="*/ 1193007 w 3522480"/>
              <a:gd name="connsiteY9" fmla="*/ 3812906 h 6403706"/>
              <a:gd name="connsiteX10" fmla="*/ 1116807 w 3522480"/>
              <a:gd name="connsiteY10" fmla="*/ 3694796 h 6403706"/>
              <a:gd name="connsiteX11" fmla="*/ 103347 w 3522480"/>
              <a:gd name="connsiteY11" fmla="*/ 3679556 h 6403706"/>
              <a:gd name="connsiteX12" fmla="*/ 477 w 3522480"/>
              <a:gd name="connsiteY12" fmla="*/ 3557636 h 6403706"/>
              <a:gd name="connsiteX13" fmla="*/ 477 w 3522480"/>
              <a:gd name="connsiteY13" fmla="*/ 2963276 h 6403706"/>
              <a:gd name="connsiteX14" fmla="*/ 122397 w 3522480"/>
              <a:gd name="connsiteY14" fmla="*/ 2883266 h 6403706"/>
              <a:gd name="connsiteX15" fmla="*/ 571977 w 3522480"/>
              <a:gd name="connsiteY15" fmla="*/ 2875646 h 6403706"/>
              <a:gd name="connsiteX16" fmla="*/ 644367 w 3522480"/>
              <a:gd name="connsiteY16" fmla="*/ 2765156 h 6403706"/>
              <a:gd name="connsiteX17" fmla="*/ 663417 w 3522480"/>
              <a:gd name="connsiteY17" fmla="*/ 898256 h 6403706"/>
              <a:gd name="connsiteX18" fmla="*/ 808197 w 3522480"/>
              <a:gd name="connsiteY18" fmla="*/ 719186 h 6403706"/>
              <a:gd name="connsiteX19" fmla="*/ 1589247 w 3522480"/>
              <a:gd name="connsiteY19" fmla="*/ 715376 h 6403706"/>
              <a:gd name="connsiteX20" fmla="*/ 1680687 w 3522480"/>
              <a:gd name="connsiteY20" fmla="*/ 593456 h 6403706"/>
              <a:gd name="connsiteX21" fmla="*/ 1675629 w 3522480"/>
              <a:gd name="connsiteY21" fmla="*/ 174971 h 6403706"/>
              <a:gd name="connsiteX0" fmla="*/ 1675629 w 3522480"/>
              <a:gd name="connsiteY0" fmla="*/ 174971 h 6403706"/>
              <a:gd name="connsiteX1" fmla="*/ 1823930 w 3522480"/>
              <a:gd name="connsiteY1" fmla="*/ 3810 h 6403706"/>
              <a:gd name="connsiteX2" fmla="*/ 2234989 w 3522480"/>
              <a:gd name="connsiteY2" fmla="*/ 0 h 6403706"/>
              <a:gd name="connsiteX3" fmla="*/ 2371860 w 3522480"/>
              <a:gd name="connsiteY3" fmla="*/ 159731 h 6403706"/>
              <a:gd name="connsiteX4" fmla="*/ 2370296 w 3522480"/>
              <a:gd name="connsiteY4" fmla="*/ 1389746 h 6403706"/>
              <a:gd name="connsiteX5" fmla="*/ 2450306 w 3522480"/>
              <a:gd name="connsiteY5" fmla="*/ 1496426 h 6403706"/>
              <a:gd name="connsiteX6" fmla="*/ 3522480 w 3522480"/>
              <a:gd name="connsiteY6" fmla="*/ 6183015 h 6403706"/>
              <a:gd name="connsiteX7" fmla="*/ 3305599 w 3522480"/>
              <a:gd name="connsiteY7" fmla="*/ 6399896 h 6403706"/>
              <a:gd name="connsiteX8" fmla="*/ 1389590 w 3522480"/>
              <a:gd name="connsiteY8" fmla="*/ 6403706 h 6403706"/>
              <a:gd name="connsiteX9" fmla="*/ 1203189 w 3522480"/>
              <a:gd name="connsiteY9" fmla="*/ 6282075 h 6403706"/>
              <a:gd name="connsiteX10" fmla="*/ 1193007 w 3522480"/>
              <a:gd name="connsiteY10" fmla="*/ 3812906 h 6403706"/>
              <a:gd name="connsiteX11" fmla="*/ 1116807 w 3522480"/>
              <a:gd name="connsiteY11" fmla="*/ 3694796 h 6403706"/>
              <a:gd name="connsiteX12" fmla="*/ 103347 w 3522480"/>
              <a:gd name="connsiteY12" fmla="*/ 3679556 h 6403706"/>
              <a:gd name="connsiteX13" fmla="*/ 477 w 3522480"/>
              <a:gd name="connsiteY13" fmla="*/ 3557636 h 6403706"/>
              <a:gd name="connsiteX14" fmla="*/ 477 w 3522480"/>
              <a:gd name="connsiteY14" fmla="*/ 2963276 h 6403706"/>
              <a:gd name="connsiteX15" fmla="*/ 122397 w 3522480"/>
              <a:gd name="connsiteY15" fmla="*/ 2883266 h 6403706"/>
              <a:gd name="connsiteX16" fmla="*/ 571977 w 3522480"/>
              <a:gd name="connsiteY16" fmla="*/ 2875646 h 6403706"/>
              <a:gd name="connsiteX17" fmla="*/ 644367 w 3522480"/>
              <a:gd name="connsiteY17" fmla="*/ 2765156 h 6403706"/>
              <a:gd name="connsiteX18" fmla="*/ 663417 w 3522480"/>
              <a:gd name="connsiteY18" fmla="*/ 898256 h 6403706"/>
              <a:gd name="connsiteX19" fmla="*/ 808197 w 3522480"/>
              <a:gd name="connsiteY19" fmla="*/ 719186 h 6403706"/>
              <a:gd name="connsiteX20" fmla="*/ 1589247 w 3522480"/>
              <a:gd name="connsiteY20" fmla="*/ 715376 h 6403706"/>
              <a:gd name="connsiteX21" fmla="*/ 1680687 w 3522480"/>
              <a:gd name="connsiteY21" fmla="*/ 593456 h 6403706"/>
              <a:gd name="connsiteX22" fmla="*/ 1675629 w 3522480"/>
              <a:gd name="connsiteY22" fmla="*/ 174971 h 6403706"/>
              <a:gd name="connsiteX0" fmla="*/ 1675629 w 3522480"/>
              <a:gd name="connsiteY0" fmla="*/ 174971 h 6403706"/>
              <a:gd name="connsiteX1" fmla="*/ 1823930 w 3522480"/>
              <a:gd name="connsiteY1" fmla="*/ 3810 h 6403706"/>
              <a:gd name="connsiteX2" fmla="*/ 2234989 w 3522480"/>
              <a:gd name="connsiteY2" fmla="*/ 0 h 6403706"/>
              <a:gd name="connsiteX3" fmla="*/ 2371860 w 3522480"/>
              <a:gd name="connsiteY3" fmla="*/ 159731 h 6403706"/>
              <a:gd name="connsiteX4" fmla="*/ 2370296 w 3522480"/>
              <a:gd name="connsiteY4" fmla="*/ 1389746 h 6403706"/>
              <a:gd name="connsiteX5" fmla="*/ 2450306 w 3522480"/>
              <a:gd name="connsiteY5" fmla="*/ 1496426 h 6403706"/>
              <a:gd name="connsiteX6" fmla="*/ 3391376 w 3522480"/>
              <a:gd name="connsiteY6" fmla="*/ 1496426 h 6403706"/>
              <a:gd name="connsiteX7" fmla="*/ 3522480 w 3522480"/>
              <a:gd name="connsiteY7" fmla="*/ 6183015 h 6403706"/>
              <a:gd name="connsiteX8" fmla="*/ 3305599 w 3522480"/>
              <a:gd name="connsiteY8" fmla="*/ 6399896 h 6403706"/>
              <a:gd name="connsiteX9" fmla="*/ 1389590 w 3522480"/>
              <a:gd name="connsiteY9" fmla="*/ 6403706 h 6403706"/>
              <a:gd name="connsiteX10" fmla="*/ 1203189 w 3522480"/>
              <a:gd name="connsiteY10" fmla="*/ 6282075 h 6403706"/>
              <a:gd name="connsiteX11" fmla="*/ 1193007 w 3522480"/>
              <a:gd name="connsiteY11" fmla="*/ 3812906 h 6403706"/>
              <a:gd name="connsiteX12" fmla="*/ 1116807 w 3522480"/>
              <a:gd name="connsiteY12" fmla="*/ 3694796 h 6403706"/>
              <a:gd name="connsiteX13" fmla="*/ 103347 w 3522480"/>
              <a:gd name="connsiteY13" fmla="*/ 3679556 h 6403706"/>
              <a:gd name="connsiteX14" fmla="*/ 477 w 3522480"/>
              <a:gd name="connsiteY14" fmla="*/ 3557636 h 6403706"/>
              <a:gd name="connsiteX15" fmla="*/ 477 w 3522480"/>
              <a:gd name="connsiteY15" fmla="*/ 2963276 h 6403706"/>
              <a:gd name="connsiteX16" fmla="*/ 122397 w 3522480"/>
              <a:gd name="connsiteY16" fmla="*/ 2883266 h 6403706"/>
              <a:gd name="connsiteX17" fmla="*/ 571977 w 3522480"/>
              <a:gd name="connsiteY17" fmla="*/ 2875646 h 6403706"/>
              <a:gd name="connsiteX18" fmla="*/ 644367 w 3522480"/>
              <a:gd name="connsiteY18" fmla="*/ 2765156 h 6403706"/>
              <a:gd name="connsiteX19" fmla="*/ 663417 w 3522480"/>
              <a:gd name="connsiteY19" fmla="*/ 898256 h 6403706"/>
              <a:gd name="connsiteX20" fmla="*/ 808197 w 3522480"/>
              <a:gd name="connsiteY20" fmla="*/ 719186 h 6403706"/>
              <a:gd name="connsiteX21" fmla="*/ 1589247 w 3522480"/>
              <a:gd name="connsiteY21" fmla="*/ 715376 h 6403706"/>
              <a:gd name="connsiteX22" fmla="*/ 1680687 w 3522480"/>
              <a:gd name="connsiteY22" fmla="*/ 593456 h 6403706"/>
              <a:gd name="connsiteX23" fmla="*/ 1675629 w 3522480"/>
              <a:gd name="connsiteY23" fmla="*/ 174971 h 6403706"/>
              <a:gd name="connsiteX0" fmla="*/ 1675629 w 3522480"/>
              <a:gd name="connsiteY0" fmla="*/ 174971 h 6403706"/>
              <a:gd name="connsiteX1" fmla="*/ 1823930 w 3522480"/>
              <a:gd name="connsiteY1" fmla="*/ 3810 h 6403706"/>
              <a:gd name="connsiteX2" fmla="*/ 2234989 w 3522480"/>
              <a:gd name="connsiteY2" fmla="*/ 0 h 6403706"/>
              <a:gd name="connsiteX3" fmla="*/ 2371860 w 3522480"/>
              <a:gd name="connsiteY3" fmla="*/ 159731 h 6403706"/>
              <a:gd name="connsiteX4" fmla="*/ 2370296 w 3522480"/>
              <a:gd name="connsiteY4" fmla="*/ 1389746 h 6403706"/>
              <a:gd name="connsiteX5" fmla="*/ 2450306 w 3522480"/>
              <a:gd name="connsiteY5" fmla="*/ 1496426 h 6403706"/>
              <a:gd name="connsiteX6" fmla="*/ 3391376 w 3522480"/>
              <a:gd name="connsiteY6" fmla="*/ 1496426 h 6403706"/>
              <a:gd name="connsiteX7" fmla="*/ 3479006 w 3522480"/>
              <a:gd name="connsiteY7" fmla="*/ 1599296 h 6403706"/>
              <a:gd name="connsiteX8" fmla="*/ 3522480 w 3522480"/>
              <a:gd name="connsiteY8" fmla="*/ 6183015 h 6403706"/>
              <a:gd name="connsiteX9" fmla="*/ 3305599 w 3522480"/>
              <a:gd name="connsiteY9" fmla="*/ 6399896 h 6403706"/>
              <a:gd name="connsiteX10" fmla="*/ 1389590 w 3522480"/>
              <a:gd name="connsiteY10" fmla="*/ 6403706 h 6403706"/>
              <a:gd name="connsiteX11" fmla="*/ 1203189 w 3522480"/>
              <a:gd name="connsiteY11" fmla="*/ 6282075 h 6403706"/>
              <a:gd name="connsiteX12" fmla="*/ 1193007 w 3522480"/>
              <a:gd name="connsiteY12" fmla="*/ 3812906 h 6403706"/>
              <a:gd name="connsiteX13" fmla="*/ 1116807 w 3522480"/>
              <a:gd name="connsiteY13" fmla="*/ 3694796 h 6403706"/>
              <a:gd name="connsiteX14" fmla="*/ 103347 w 3522480"/>
              <a:gd name="connsiteY14" fmla="*/ 3679556 h 6403706"/>
              <a:gd name="connsiteX15" fmla="*/ 477 w 3522480"/>
              <a:gd name="connsiteY15" fmla="*/ 3557636 h 6403706"/>
              <a:gd name="connsiteX16" fmla="*/ 477 w 3522480"/>
              <a:gd name="connsiteY16" fmla="*/ 2963276 h 6403706"/>
              <a:gd name="connsiteX17" fmla="*/ 122397 w 3522480"/>
              <a:gd name="connsiteY17" fmla="*/ 2883266 h 6403706"/>
              <a:gd name="connsiteX18" fmla="*/ 571977 w 3522480"/>
              <a:gd name="connsiteY18" fmla="*/ 2875646 h 6403706"/>
              <a:gd name="connsiteX19" fmla="*/ 644367 w 3522480"/>
              <a:gd name="connsiteY19" fmla="*/ 2765156 h 6403706"/>
              <a:gd name="connsiteX20" fmla="*/ 663417 w 3522480"/>
              <a:gd name="connsiteY20" fmla="*/ 898256 h 6403706"/>
              <a:gd name="connsiteX21" fmla="*/ 808197 w 3522480"/>
              <a:gd name="connsiteY21" fmla="*/ 719186 h 6403706"/>
              <a:gd name="connsiteX22" fmla="*/ 1589247 w 3522480"/>
              <a:gd name="connsiteY22" fmla="*/ 715376 h 6403706"/>
              <a:gd name="connsiteX23" fmla="*/ 1680687 w 3522480"/>
              <a:gd name="connsiteY23" fmla="*/ 593456 h 6403706"/>
              <a:gd name="connsiteX24" fmla="*/ 1675629 w 3522480"/>
              <a:gd name="connsiteY24" fmla="*/ 174971 h 6403706"/>
              <a:gd name="connsiteX0" fmla="*/ 1675629 w 3522480"/>
              <a:gd name="connsiteY0" fmla="*/ 174971 h 6403706"/>
              <a:gd name="connsiteX1" fmla="*/ 1823930 w 3522480"/>
              <a:gd name="connsiteY1" fmla="*/ 3810 h 6403706"/>
              <a:gd name="connsiteX2" fmla="*/ 2234989 w 3522480"/>
              <a:gd name="connsiteY2" fmla="*/ 0 h 6403706"/>
              <a:gd name="connsiteX3" fmla="*/ 2371860 w 3522480"/>
              <a:gd name="connsiteY3" fmla="*/ 159731 h 6403706"/>
              <a:gd name="connsiteX4" fmla="*/ 2370296 w 3522480"/>
              <a:gd name="connsiteY4" fmla="*/ 1389746 h 6403706"/>
              <a:gd name="connsiteX5" fmla="*/ 2450306 w 3522480"/>
              <a:gd name="connsiteY5" fmla="*/ 1496426 h 6403706"/>
              <a:gd name="connsiteX6" fmla="*/ 3391376 w 3522480"/>
              <a:gd name="connsiteY6" fmla="*/ 1496426 h 6403706"/>
              <a:gd name="connsiteX7" fmla="*/ 3479006 w 3522480"/>
              <a:gd name="connsiteY7" fmla="*/ 1599296 h 6403706"/>
              <a:gd name="connsiteX8" fmla="*/ 3522480 w 3522480"/>
              <a:gd name="connsiteY8" fmla="*/ 6183015 h 6403706"/>
              <a:gd name="connsiteX9" fmla="*/ 3305599 w 3522480"/>
              <a:gd name="connsiteY9" fmla="*/ 6399896 h 6403706"/>
              <a:gd name="connsiteX10" fmla="*/ 1389590 w 3522480"/>
              <a:gd name="connsiteY10" fmla="*/ 6403706 h 6403706"/>
              <a:gd name="connsiteX11" fmla="*/ 1203189 w 3522480"/>
              <a:gd name="connsiteY11" fmla="*/ 6282075 h 6403706"/>
              <a:gd name="connsiteX12" fmla="*/ 1193007 w 3522480"/>
              <a:gd name="connsiteY12" fmla="*/ 3812906 h 6403706"/>
              <a:gd name="connsiteX13" fmla="*/ 1116807 w 3522480"/>
              <a:gd name="connsiteY13" fmla="*/ 3694796 h 6403706"/>
              <a:gd name="connsiteX14" fmla="*/ 103347 w 3522480"/>
              <a:gd name="connsiteY14" fmla="*/ 3679556 h 6403706"/>
              <a:gd name="connsiteX15" fmla="*/ 477 w 3522480"/>
              <a:gd name="connsiteY15" fmla="*/ 3557636 h 6403706"/>
              <a:gd name="connsiteX16" fmla="*/ 477 w 3522480"/>
              <a:gd name="connsiteY16" fmla="*/ 2963276 h 6403706"/>
              <a:gd name="connsiteX17" fmla="*/ 122397 w 3522480"/>
              <a:gd name="connsiteY17" fmla="*/ 2883266 h 6403706"/>
              <a:gd name="connsiteX18" fmla="*/ 571977 w 3522480"/>
              <a:gd name="connsiteY18" fmla="*/ 2875646 h 6403706"/>
              <a:gd name="connsiteX19" fmla="*/ 644367 w 3522480"/>
              <a:gd name="connsiteY19" fmla="*/ 2765156 h 6403706"/>
              <a:gd name="connsiteX20" fmla="*/ 663417 w 3522480"/>
              <a:gd name="connsiteY20" fmla="*/ 898256 h 6403706"/>
              <a:gd name="connsiteX21" fmla="*/ 808197 w 3522480"/>
              <a:gd name="connsiteY21" fmla="*/ 719186 h 6403706"/>
              <a:gd name="connsiteX22" fmla="*/ 1589247 w 3522480"/>
              <a:gd name="connsiteY22" fmla="*/ 715376 h 6403706"/>
              <a:gd name="connsiteX23" fmla="*/ 1680687 w 3522480"/>
              <a:gd name="connsiteY23" fmla="*/ 593456 h 6403706"/>
              <a:gd name="connsiteX24" fmla="*/ 1675629 w 3522480"/>
              <a:gd name="connsiteY24" fmla="*/ 174971 h 6403706"/>
              <a:gd name="connsiteX0" fmla="*/ 1675629 w 3522480"/>
              <a:gd name="connsiteY0" fmla="*/ 174971 h 6403706"/>
              <a:gd name="connsiteX1" fmla="*/ 1823930 w 3522480"/>
              <a:gd name="connsiteY1" fmla="*/ 3810 h 6403706"/>
              <a:gd name="connsiteX2" fmla="*/ 2234989 w 3522480"/>
              <a:gd name="connsiteY2" fmla="*/ 0 h 6403706"/>
              <a:gd name="connsiteX3" fmla="*/ 2371860 w 3522480"/>
              <a:gd name="connsiteY3" fmla="*/ 159731 h 6403706"/>
              <a:gd name="connsiteX4" fmla="*/ 2370296 w 3522480"/>
              <a:gd name="connsiteY4" fmla="*/ 1389746 h 6403706"/>
              <a:gd name="connsiteX5" fmla="*/ 2450306 w 3522480"/>
              <a:gd name="connsiteY5" fmla="*/ 1496426 h 6403706"/>
              <a:gd name="connsiteX6" fmla="*/ 3391376 w 3522480"/>
              <a:gd name="connsiteY6" fmla="*/ 1496426 h 6403706"/>
              <a:gd name="connsiteX7" fmla="*/ 3479006 w 3522480"/>
              <a:gd name="connsiteY7" fmla="*/ 1599296 h 6403706"/>
              <a:gd name="connsiteX8" fmla="*/ 3522480 w 3522480"/>
              <a:gd name="connsiteY8" fmla="*/ 6183015 h 6403706"/>
              <a:gd name="connsiteX9" fmla="*/ 3305599 w 3522480"/>
              <a:gd name="connsiteY9" fmla="*/ 6399896 h 6403706"/>
              <a:gd name="connsiteX10" fmla="*/ 1389590 w 3522480"/>
              <a:gd name="connsiteY10" fmla="*/ 6403706 h 6403706"/>
              <a:gd name="connsiteX11" fmla="*/ 1203189 w 3522480"/>
              <a:gd name="connsiteY11" fmla="*/ 6282075 h 6403706"/>
              <a:gd name="connsiteX12" fmla="*/ 1193007 w 3522480"/>
              <a:gd name="connsiteY12" fmla="*/ 3812906 h 6403706"/>
              <a:gd name="connsiteX13" fmla="*/ 1116807 w 3522480"/>
              <a:gd name="connsiteY13" fmla="*/ 3694796 h 6403706"/>
              <a:gd name="connsiteX14" fmla="*/ 103347 w 3522480"/>
              <a:gd name="connsiteY14" fmla="*/ 3679556 h 6403706"/>
              <a:gd name="connsiteX15" fmla="*/ 477 w 3522480"/>
              <a:gd name="connsiteY15" fmla="*/ 3557636 h 6403706"/>
              <a:gd name="connsiteX16" fmla="*/ 477 w 3522480"/>
              <a:gd name="connsiteY16" fmla="*/ 2963276 h 6403706"/>
              <a:gd name="connsiteX17" fmla="*/ 122397 w 3522480"/>
              <a:gd name="connsiteY17" fmla="*/ 2883266 h 6403706"/>
              <a:gd name="connsiteX18" fmla="*/ 571977 w 3522480"/>
              <a:gd name="connsiteY18" fmla="*/ 2875646 h 6403706"/>
              <a:gd name="connsiteX19" fmla="*/ 644367 w 3522480"/>
              <a:gd name="connsiteY19" fmla="*/ 2765156 h 6403706"/>
              <a:gd name="connsiteX20" fmla="*/ 663417 w 3522480"/>
              <a:gd name="connsiteY20" fmla="*/ 898256 h 6403706"/>
              <a:gd name="connsiteX21" fmla="*/ 808197 w 3522480"/>
              <a:gd name="connsiteY21" fmla="*/ 719186 h 6403706"/>
              <a:gd name="connsiteX22" fmla="*/ 1589247 w 3522480"/>
              <a:gd name="connsiteY22" fmla="*/ 715376 h 6403706"/>
              <a:gd name="connsiteX23" fmla="*/ 1680687 w 3522480"/>
              <a:gd name="connsiteY23" fmla="*/ 593456 h 6403706"/>
              <a:gd name="connsiteX24" fmla="*/ 1675629 w 3522480"/>
              <a:gd name="connsiteY24" fmla="*/ 174971 h 6403706"/>
              <a:gd name="connsiteX0" fmla="*/ 1675629 w 3522480"/>
              <a:gd name="connsiteY0" fmla="*/ 174971 h 6403706"/>
              <a:gd name="connsiteX1" fmla="*/ 1823930 w 3522480"/>
              <a:gd name="connsiteY1" fmla="*/ 3810 h 6403706"/>
              <a:gd name="connsiteX2" fmla="*/ 2234989 w 3522480"/>
              <a:gd name="connsiteY2" fmla="*/ 0 h 6403706"/>
              <a:gd name="connsiteX3" fmla="*/ 2371860 w 3522480"/>
              <a:gd name="connsiteY3" fmla="*/ 159731 h 6403706"/>
              <a:gd name="connsiteX4" fmla="*/ 2370296 w 3522480"/>
              <a:gd name="connsiteY4" fmla="*/ 1389746 h 6403706"/>
              <a:gd name="connsiteX5" fmla="*/ 2450306 w 3522480"/>
              <a:gd name="connsiteY5" fmla="*/ 1496426 h 6403706"/>
              <a:gd name="connsiteX6" fmla="*/ 3391376 w 3522480"/>
              <a:gd name="connsiteY6" fmla="*/ 1496426 h 6403706"/>
              <a:gd name="connsiteX7" fmla="*/ 3479006 w 3522480"/>
              <a:gd name="connsiteY7" fmla="*/ 1599296 h 6403706"/>
              <a:gd name="connsiteX8" fmla="*/ 3522480 w 3522480"/>
              <a:gd name="connsiteY8" fmla="*/ 6183015 h 6403706"/>
              <a:gd name="connsiteX9" fmla="*/ 3305599 w 3522480"/>
              <a:gd name="connsiteY9" fmla="*/ 6399896 h 6403706"/>
              <a:gd name="connsiteX10" fmla="*/ 1389590 w 3522480"/>
              <a:gd name="connsiteY10" fmla="*/ 6403706 h 6403706"/>
              <a:gd name="connsiteX11" fmla="*/ 1203189 w 3522480"/>
              <a:gd name="connsiteY11" fmla="*/ 6282075 h 6403706"/>
              <a:gd name="connsiteX12" fmla="*/ 1193007 w 3522480"/>
              <a:gd name="connsiteY12" fmla="*/ 3812906 h 6403706"/>
              <a:gd name="connsiteX13" fmla="*/ 1116807 w 3522480"/>
              <a:gd name="connsiteY13" fmla="*/ 3694796 h 6403706"/>
              <a:gd name="connsiteX14" fmla="*/ 103347 w 3522480"/>
              <a:gd name="connsiteY14" fmla="*/ 3679556 h 6403706"/>
              <a:gd name="connsiteX15" fmla="*/ 477 w 3522480"/>
              <a:gd name="connsiteY15" fmla="*/ 3557636 h 6403706"/>
              <a:gd name="connsiteX16" fmla="*/ 477 w 3522480"/>
              <a:gd name="connsiteY16" fmla="*/ 2963276 h 6403706"/>
              <a:gd name="connsiteX17" fmla="*/ 122397 w 3522480"/>
              <a:gd name="connsiteY17" fmla="*/ 2883266 h 6403706"/>
              <a:gd name="connsiteX18" fmla="*/ 571977 w 3522480"/>
              <a:gd name="connsiteY18" fmla="*/ 2875646 h 6403706"/>
              <a:gd name="connsiteX19" fmla="*/ 644367 w 3522480"/>
              <a:gd name="connsiteY19" fmla="*/ 2765156 h 6403706"/>
              <a:gd name="connsiteX20" fmla="*/ 663417 w 3522480"/>
              <a:gd name="connsiteY20" fmla="*/ 898256 h 6403706"/>
              <a:gd name="connsiteX21" fmla="*/ 808197 w 3522480"/>
              <a:gd name="connsiteY21" fmla="*/ 719186 h 6403706"/>
              <a:gd name="connsiteX22" fmla="*/ 1589247 w 3522480"/>
              <a:gd name="connsiteY22" fmla="*/ 715376 h 6403706"/>
              <a:gd name="connsiteX23" fmla="*/ 1680687 w 3522480"/>
              <a:gd name="connsiteY23" fmla="*/ 593456 h 6403706"/>
              <a:gd name="connsiteX24" fmla="*/ 1675629 w 3522480"/>
              <a:gd name="connsiteY24" fmla="*/ 174971 h 6403706"/>
              <a:gd name="connsiteX0" fmla="*/ 1675629 w 3522480"/>
              <a:gd name="connsiteY0" fmla="*/ 174971 h 6403706"/>
              <a:gd name="connsiteX1" fmla="*/ 1823930 w 3522480"/>
              <a:gd name="connsiteY1" fmla="*/ 3810 h 6403706"/>
              <a:gd name="connsiteX2" fmla="*/ 2234989 w 3522480"/>
              <a:gd name="connsiteY2" fmla="*/ 0 h 6403706"/>
              <a:gd name="connsiteX3" fmla="*/ 2371860 w 3522480"/>
              <a:gd name="connsiteY3" fmla="*/ 159731 h 6403706"/>
              <a:gd name="connsiteX4" fmla="*/ 2370296 w 3522480"/>
              <a:gd name="connsiteY4" fmla="*/ 1389746 h 6403706"/>
              <a:gd name="connsiteX5" fmla="*/ 2450306 w 3522480"/>
              <a:gd name="connsiteY5" fmla="*/ 1496426 h 6403706"/>
              <a:gd name="connsiteX6" fmla="*/ 3391376 w 3522480"/>
              <a:gd name="connsiteY6" fmla="*/ 1496426 h 6403706"/>
              <a:gd name="connsiteX7" fmla="*/ 3479006 w 3522480"/>
              <a:gd name="connsiteY7" fmla="*/ 1599296 h 6403706"/>
              <a:gd name="connsiteX8" fmla="*/ 3522480 w 3522480"/>
              <a:gd name="connsiteY8" fmla="*/ 6183015 h 6403706"/>
              <a:gd name="connsiteX9" fmla="*/ 3305599 w 3522480"/>
              <a:gd name="connsiteY9" fmla="*/ 6399896 h 6403706"/>
              <a:gd name="connsiteX10" fmla="*/ 1389590 w 3522480"/>
              <a:gd name="connsiteY10" fmla="*/ 6403706 h 6403706"/>
              <a:gd name="connsiteX11" fmla="*/ 1203189 w 3522480"/>
              <a:gd name="connsiteY11" fmla="*/ 6282075 h 6403706"/>
              <a:gd name="connsiteX12" fmla="*/ 1193007 w 3522480"/>
              <a:gd name="connsiteY12" fmla="*/ 3812906 h 6403706"/>
              <a:gd name="connsiteX13" fmla="*/ 1116807 w 3522480"/>
              <a:gd name="connsiteY13" fmla="*/ 3694796 h 6403706"/>
              <a:gd name="connsiteX14" fmla="*/ 103347 w 3522480"/>
              <a:gd name="connsiteY14" fmla="*/ 3679556 h 6403706"/>
              <a:gd name="connsiteX15" fmla="*/ 477 w 3522480"/>
              <a:gd name="connsiteY15" fmla="*/ 3557636 h 6403706"/>
              <a:gd name="connsiteX16" fmla="*/ 477 w 3522480"/>
              <a:gd name="connsiteY16" fmla="*/ 2963276 h 6403706"/>
              <a:gd name="connsiteX17" fmla="*/ 122397 w 3522480"/>
              <a:gd name="connsiteY17" fmla="*/ 2883266 h 6403706"/>
              <a:gd name="connsiteX18" fmla="*/ 571977 w 3522480"/>
              <a:gd name="connsiteY18" fmla="*/ 2875646 h 6403706"/>
              <a:gd name="connsiteX19" fmla="*/ 644367 w 3522480"/>
              <a:gd name="connsiteY19" fmla="*/ 2765156 h 6403706"/>
              <a:gd name="connsiteX20" fmla="*/ 663417 w 3522480"/>
              <a:gd name="connsiteY20" fmla="*/ 898256 h 6403706"/>
              <a:gd name="connsiteX21" fmla="*/ 808197 w 3522480"/>
              <a:gd name="connsiteY21" fmla="*/ 719186 h 6403706"/>
              <a:gd name="connsiteX22" fmla="*/ 1589247 w 3522480"/>
              <a:gd name="connsiteY22" fmla="*/ 715376 h 6403706"/>
              <a:gd name="connsiteX23" fmla="*/ 1680687 w 3522480"/>
              <a:gd name="connsiteY23" fmla="*/ 593456 h 6403706"/>
              <a:gd name="connsiteX24" fmla="*/ 1675629 w 3522480"/>
              <a:gd name="connsiteY24" fmla="*/ 174971 h 6403706"/>
              <a:gd name="connsiteX0" fmla="*/ 1675629 w 3522480"/>
              <a:gd name="connsiteY0" fmla="*/ 174971 h 6403706"/>
              <a:gd name="connsiteX1" fmla="*/ 1823930 w 3522480"/>
              <a:gd name="connsiteY1" fmla="*/ 3810 h 6403706"/>
              <a:gd name="connsiteX2" fmla="*/ 2234989 w 3522480"/>
              <a:gd name="connsiteY2" fmla="*/ 0 h 6403706"/>
              <a:gd name="connsiteX3" fmla="*/ 2371860 w 3522480"/>
              <a:gd name="connsiteY3" fmla="*/ 159731 h 6403706"/>
              <a:gd name="connsiteX4" fmla="*/ 2370296 w 3522480"/>
              <a:gd name="connsiteY4" fmla="*/ 1389746 h 6403706"/>
              <a:gd name="connsiteX5" fmla="*/ 2461736 w 3522480"/>
              <a:gd name="connsiteY5" fmla="*/ 1484996 h 6403706"/>
              <a:gd name="connsiteX6" fmla="*/ 3391376 w 3522480"/>
              <a:gd name="connsiteY6" fmla="*/ 1496426 h 6403706"/>
              <a:gd name="connsiteX7" fmla="*/ 3479006 w 3522480"/>
              <a:gd name="connsiteY7" fmla="*/ 1599296 h 6403706"/>
              <a:gd name="connsiteX8" fmla="*/ 3522480 w 3522480"/>
              <a:gd name="connsiteY8" fmla="*/ 6183015 h 6403706"/>
              <a:gd name="connsiteX9" fmla="*/ 3305599 w 3522480"/>
              <a:gd name="connsiteY9" fmla="*/ 6399896 h 6403706"/>
              <a:gd name="connsiteX10" fmla="*/ 1389590 w 3522480"/>
              <a:gd name="connsiteY10" fmla="*/ 6403706 h 6403706"/>
              <a:gd name="connsiteX11" fmla="*/ 1203189 w 3522480"/>
              <a:gd name="connsiteY11" fmla="*/ 6282075 h 6403706"/>
              <a:gd name="connsiteX12" fmla="*/ 1193007 w 3522480"/>
              <a:gd name="connsiteY12" fmla="*/ 3812906 h 6403706"/>
              <a:gd name="connsiteX13" fmla="*/ 1116807 w 3522480"/>
              <a:gd name="connsiteY13" fmla="*/ 3694796 h 6403706"/>
              <a:gd name="connsiteX14" fmla="*/ 103347 w 3522480"/>
              <a:gd name="connsiteY14" fmla="*/ 3679556 h 6403706"/>
              <a:gd name="connsiteX15" fmla="*/ 477 w 3522480"/>
              <a:gd name="connsiteY15" fmla="*/ 3557636 h 6403706"/>
              <a:gd name="connsiteX16" fmla="*/ 477 w 3522480"/>
              <a:gd name="connsiteY16" fmla="*/ 2963276 h 6403706"/>
              <a:gd name="connsiteX17" fmla="*/ 122397 w 3522480"/>
              <a:gd name="connsiteY17" fmla="*/ 2883266 h 6403706"/>
              <a:gd name="connsiteX18" fmla="*/ 571977 w 3522480"/>
              <a:gd name="connsiteY18" fmla="*/ 2875646 h 6403706"/>
              <a:gd name="connsiteX19" fmla="*/ 644367 w 3522480"/>
              <a:gd name="connsiteY19" fmla="*/ 2765156 h 6403706"/>
              <a:gd name="connsiteX20" fmla="*/ 663417 w 3522480"/>
              <a:gd name="connsiteY20" fmla="*/ 898256 h 6403706"/>
              <a:gd name="connsiteX21" fmla="*/ 808197 w 3522480"/>
              <a:gd name="connsiteY21" fmla="*/ 719186 h 6403706"/>
              <a:gd name="connsiteX22" fmla="*/ 1589247 w 3522480"/>
              <a:gd name="connsiteY22" fmla="*/ 715376 h 6403706"/>
              <a:gd name="connsiteX23" fmla="*/ 1680687 w 3522480"/>
              <a:gd name="connsiteY23" fmla="*/ 593456 h 6403706"/>
              <a:gd name="connsiteX24" fmla="*/ 1675629 w 3522480"/>
              <a:gd name="connsiteY24" fmla="*/ 174971 h 6403706"/>
              <a:gd name="connsiteX0" fmla="*/ 1675629 w 3522480"/>
              <a:gd name="connsiteY0" fmla="*/ 174971 h 6403706"/>
              <a:gd name="connsiteX1" fmla="*/ 1823930 w 3522480"/>
              <a:gd name="connsiteY1" fmla="*/ 3810 h 6403706"/>
              <a:gd name="connsiteX2" fmla="*/ 2234989 w 3522480"/>
              <a:gd name="connsiteY2" fmla="*/ 0 h 6403706"/>
              <a:gd name="connsiteX3" fmla="*/ 2371860 w 3522480"/>
              <a:gd name="connsiteY3" fmla="*/ 159731 h 6403706"/>
              <a:gd name="connsiteX4" fmla="*/ 2370296 w 3522480"/>
              <a:gd name="connsiteY4" fmla="*/ 1389746 h 6403706"/>
              <a:gd name="connsiteX5" fmla="*/ 2461736 w 3522480"/>
              <a:gd name="connsiteY5" fmla="*/ 1484996 h 6403706"/>
              <a:gd name="connsiteX6" fmla="*/ 3391376 w 3522480"/>
              <a:gd name="connsiteY6" fmla="*/ 1496426 h 6403706"/>
              <a:gd name="connsiteX7" fmla="*/ 3479006 w 3522480"/>
              <a:gd name="connsiteY7" fmla="*/ 1599296 h 6403706"/>
              <a:gd name="connsiteX8" fmla="*/ 3522480 w 3522480"/>
              <a:gd name="connsiteY8" fmla="*/ 6183015 h 6403706"/>
              <a:gd name="connsiteX9" fmla="*/ 3305599 w 3522480"/>
              <a:gd name="connsiteY9" fmla="*/ 6399896 h 6403706"/>
              <a:gd name="connsiteX10" fmla="*/ 1389590 w 3522480"/>
              <a:gd name="connsiteY10" fmla="*/ 6403706 h 6403706"/>
              <a:gd name="connsiteX11" fmla="*/ 1203189 w 3522480"/>
              <a:gd name="connsiteY11" fmla="*/ 6282075 h 6403706"/>
              <a:gd name="connsiteX12" fmla="*/ 1193007 w 3522480"/>
              <a:gd name="connsiteY12" fmla="*/ 3812906 h 6403706"/>
              <a:gd name="connsiteX13" fmla="*/ 1116807 w 3522480"/>
              <a:gd name="connsiteY13" fmla="*/ 3694796 h 6403706"/>
              <a:gd name="connsiteX14" fmla="*/ 103347 w 3522480"/>
              <a:gd name="connsiteY14" fmla="*/ 3679556 h 6403706"/>
              <a:gd name="connsiteX15" fmla="*/ 477 w 3522480"/>
              <a:gd name="connsiteY15" fmla="*/ 3557636 h 6403706"/>
              <a:gd name="connsiteX16" fmla="*/ 477 w 3522480"/>
              <a:gd name="connsiteY16" fmla="*/ 2963276 h 6403706"/>
              <a:gd name="connsiteX17" fmla="*/ 122397 w 3522480"/>
              <a:gd name="connsiteY17" fmla="*/ 2883266 h 6403706"/>
              <a:gd name="connsiteX18" fmla="*/ 571977 w 3522480"/>
              <a:gd name="connsiteY18" fmla="*/ 2875646 h 6403706"/>
              <a:gd name="connsiteX19" fmla="*/ 644367 w 3522480"/>
              <a:gd name="connsiteY19" fmla="*/ 2765156 h 6403706"/>
              <a:gd name="connsiteX20" fmla="*/ 663417 w 3522480"/>
              <a:gd name="connsiteY20" fmla="*/ 898256 h 6403706"/>
              <a:gd name="connsiteX21" fmla="*/ 808197 w 3522480"/>
              <a:gd name="connsiteY21" fmla="*/ 719186 h 6403706"/>
              <a:gd name="connsiteX22" fmla="*/ 1589247 w 3522480"/>
              <a:gd name="connsiteY22" fmla="*/ 715376 h 6403706"/>
              <a:gd name="connsiteX23" fmla="*/ 1680687 w 3522480"/>
              <a:gd name="connsiteY23" fmla="*/ 593456 h 6403706"/>
              <a:gd name="connsiteX24" fmla="*/ 1675629 w 3522480"/>
              <a:gd name="connsiteY24" fmla="*/ 174971 h 6403706"/>
              <a:gd name="connsiteX0" fmla="*/ 1675629 w 3522480"/>
              <a:gd name="connsiteY0" fmla="*/ 174971 h 6403706"/>
              <a:gd name="connsiteX1" fmla="*/ 1823930 w 3522480"/>
              <a:gd name="connsiteY1" fmla="*/ 3810 h 6403706"/>
              <a:gd name="connsiteX2" fmla="*/ 2234989 w 3522480"/>
              <a:gd name="connsiteY2" fmla="*/ 0 h 6403706"/>
              <a:gd name="connsiteX3" fmla="*/ 2371860 w 3522480"/>
              <a:gd name="connsiteY3" fmla="*/ 159731 h 6403706"/>
              <a:gd name="connsiteX4" fmla="*/ 2370296 w 3522480"/>
              <a:gd name="connsiteY4" fmla="*/ 1389746 h 6403706"/>
              <a:gd name="connsiteX5" fmla="*/ 2461736 w 3522480"/>
              <a:gd name="connsiteY5" fmla="*/ 1484996 h 6403706"/>
              <a:gd name="connsiteX6" fmla="*/ 3391376 w 3522480"/>
              <a:gd name="connsiteY6" fmla="*/ 1496426 h 6403706"/>
              <a:gd name="connsiteX7" fmla="*/ 3479006 w 3522480"/>
              <a:gd name="connsiteY7" fmla="*/ 1599296 h 6403706"/>
              <a:gd name="connsiteX8" fmla="*/ 3522480 w 3522480"/>
              <a:gd name="connsiteY8" fmla="*/ 6183015 h 6403706"/>
              <a:gd name="connsiteX9" fmla="*/ 3305599 w 3522480"/>
              <a:gd name="connsiteY9" fmla="*/ 6399896 h 6403706"/>
              <a:gd name="connsiteX10" fmla="*/ 1389590 w 3522480"/>
              <a:gd name="connsiteY10" fmla="*/ 6403706 h 6403706"/>
              <a:gd name="connsiteX11" fmla="*/ 1203189 w 3522480"/>
              <a:gd name="connsiteY11" fmla="*/ 6282075 h 6403706"/>
              <a:gd name="connsiteX12" fmla="*/ 1193007 w 3522480"/>
              <a:gd name="connsiteY12" fmla="*/ 3812906 h 6403706"/>
              <a:gd name="connsiteX13" fmla="*/ 1116807 w 3522480"/>
              <a:gd name="connsiteY13" fmla="*/ 3694796 h 6403706"/>
              <a:gd name="connsiteX14" fmla="*/ 103347 w 3522480"/>
              <a:gd name="connsiteY14" fmla="*/ 3679556 h 6403706"/>
              <a:gd name="connsiteX15" fmla="*/ 477 w 3522480"/>
              <a:gd name="connsiteY15" fmla="*/ 3557636 h 6403706"/>
              <a:gd name="connsiteX16" fmla="*/ 477 w 3522480"/>
              <a:gd name="connsiteY16" fmla="*/ 2963276 h 6403706"/>
              <a:gd name="connsiteX17" fmla="*/ 122397 w 3522480"/>
              <a:gd name="connsiteY17" fmla="*/ 2883266 h 6403706"/>
              <a:gd name="connsiteX18" fmla="*/ 571977 w 3522480"/>
              <a:gd name="connsiteY18" fmla="*/ 2875646 h 6403706"/>
              <a:gd name="connsiteX19" fmla="*/ 644367 w 3522480"/>
              <a:gd name="connsiteY19" fmla="*/ 2765156 h 6403706"/>
              <a:gd name="connsiteX20" fmla="*/ 663417 w 3522480"/>
              <a:gd name="connsiteY20" fmla="*/ 898256 h 6403706"/>
              <a:gd name="connsiteX21" fmla="*/ 808197 w 3522480"/>
              <a:gd name="connsiteY21" fmla="*/ 719186 h 6403706"/>
              <a:gd name="connsiteX22" fmla="*/ 1589247 w 3522480"/>
              <a:gd name="connsiteY22" fmla="*/ 715376 h 6403706"/>
              <a:gd name="connsiteX23" fmla="*/ 1680687 w 3522480"/>
              <a:gd name="connsiteY23" fmla="*/ 593456 h 6403706"/>
              <a:gd name="connsiteX24" fmla="*/ 1675629 w 3522480"/>
              <a:gd name="connsiteY24" fmla="*/ 174971 h 6403706"/>
              <a:gd name="connsiteX0" fmla="*/ 1675629 w 3522480"/>
              <a:gd name="connsiteY0" fmla="*/ 174971 h 6403706"/>
              <a:gd name="connsiteX1" fmla="*/ 1823930 w 3522480"/>
              <a:gd name="connsiteY1" fmla="*/ 3810 h 6403706"/>
              <a:gd name="connsiteX2" fmla="*/ 2234989 w 3522480"/>
              <a:gd name="connsiteY2" fmla="*/ 0 h 6403706"/>
              <a:gd name="connsiteX3" fmla="*/ 2371860 w 3522480"/>
              <a:gd name="connsiteY3" fmla="*/ 159731 h 6403706"/>
              <a:gd name="connsiteX4" fmla="*/ 2370296 w 3522480"/>
              <a:gd name="connsiteY4" fmla="*/ 1389746 h 6403706"/>
              <a:gd name="connsiteX5" fmla="*/ 2461736 w 3522480"/>
              <a:gd name="connsiteY5" fmla="*/ 1484996 h 6403706"/>
              <a:gd name="connsiteX6" fmla="*/ 3391376 w 3522480"/>
              <a:gd name="connsiteY6" fmla="*/ 1488806 h 6403706"/>
              <a:gd name="connsiteX7" fmla="*/ 3479006 w 3522480"/>
              <a:gd name="connsiteY7" fmla="*/ 1599296 h 6403706"/>
              <a:gd name="connsiteX8" fmla="*/ 3522480 w 3522480"/>
              <a:gd name="connsiteY8" fmla="*/ 6183015 h 6403706"/>
              <a:gd name="connsiteX9" fmla="*/ 3305599 w 3522480"/>
              <a:gd name="connsiteY9" fmla="*/ 6399896 h 6403706"/>
              <a:gd name="connsiteX10" fmla="*/ 1389590 w 3522480"/>
              <a:gd name="connsiteY10" fmla="*/ 6403706 h 6403706"/>
              <a:gd name="connsiteX11" fmla="*/ 1203189 w 3522480"/>
              <a:gd name="connsiteY11" fmla="*/ 6282075 h 6403706"/>
              <a:gd name="connsiteX12" fmla="*/ 1193007 w 3522480"/>
              <a:gd name="connsiteY12" fmla="*/ 3812906 h 6403706"/>
              <a:gd name="connsiteX13" fmla="*/ 1116807 w 3522480"/>
              <a:gd name="connsiteY13" fmla="*/ 3694796 h 6403706"/>
              <a:gd name="connsiteX14" fmla="*/ 103347 w 3522480"/>
              <a:gd name="connsiteY14" fmla="*/ 3679556 h 6403706"/>
              <a:gd name="connsiteX15" fmla="*/ 477 w 3522480"/>
              <a:gd name="connsiteY15" fmla="*/ 3557636 h 6403706"/>
              <a:gd name="connsiteX16" fmla="*/ 477 w 3522480"/>
              <a:gd name="connsiteY16" fmla="*/ 2963276 h 6403706"/>
              <a:gd name="connsiteX17" fmla="*/ 122397 w 3522480"/>
              <a:gd name="connsiteY17" fmla="*/ 2883266 h 6403706"/>
              <a:gd name="connsiteX18" fmla="*/ 571977 w 3522480"/>
              <a:gd name="connsiteY18" fmla="*/ 2875646 h 6403706"/>
              <a:gd name="connsiteX19" fmla="*/ 644367 w 3522480"/>
              <a:gd name="connsiteY19" fmla="*/ 2765156 h 6403706"/>
              <a:gd name="connsiteX20" fmla="*/ 663417 w 3522480"/>
              <a:gd name="connsiteY20" fmla="*/ 898256 h 6403706"/>
              <a:gd name="connsiteX21" fmla="*/ 808197 w 3522480"/>
              <a:gd name="connsiteY21" fmla="*/ 719186 h 6403706"/>
              <a:gd name="connsiteX22" fmla="*/ 1589247 w 3522480"/>
              <a:gd name="connsiteY22" fmla="*/ 715376 h 6403706"/>
              <a:gd name="connsiteX23" fmla="*/ 1680687 w 3522480"/>
              <a:gd name="connsiteY23" fmla="*/ 593456 h 6403706"/>
              <a:gd name="connsiteX24" fmla="*/ 1675629 w 3522480"/>
              <a:gd name="connsiteY24" fmla="*/ 174971 h 6403706"/>
              <a:gd name="connsiteX0" fmla="*/ 1675629 w 3522480"/>
              <a:gd name="connsiteY0" fmla="*/ 174971 h 6403706"/>
              <a:gd name="connsiteX1" fmla="*/ 1823930 w 3522480"/>
              <a:gd name="connsiteY1" fmla="*/ 3810 h 6403706"/>
              <a:gd name="connsiteX2" fmla="*/ 2234989 w 3522480"/>
              <a:gd name="connsiteY2" fmla="*/ 0 h 6403706"/>
              <a:gd name="connsiteX3" fmla="*/ 2371860 w 3522480"/>
              <a:gd name="connsiteY3" fmla="*/ 159731 h 6403706"/>
              <a:gd name="connsiteX4" fmla="*/ 2370296 w 3522480"/>
              <a:gd name="connsiteY4" fmla="*/ 1389746 h 6403706"/>
              <a:gd name="connsiteX5" fmla="*/ 2461736 w 3522480"/>
              <a:gd name="connsiteY5" fmla="*/ 1484996 h 6403706"/>
              <a:gd name="connsiteX6" fmla="*/ 3391376 w 3522480"/>
              <a:gd name="connsiteY6" fmla="*/ 1488806 h 6403706"/>
              <a:gd name="connsiteX7" fmla="*/ 3513296 w 3522480"/>
              <a:gd name="connsiteY7" fmla="*/ 1595486 h 6403706"/>
              <a:gd name="connsiteX8" fmla="*/ 3522480 w 3522480"/>
              <a:gd name="connsiteY8" fmla="*/ 6183015 h 6403706"/>
              <a:gd name="connsiteX9" fmla="*/ 3305599 w 3522480"/>
              <a:gd name="connsiteY9" fmla="*/ 6399896 h 6403706"/>
              <a:gd name="connsiteX10" fmla="*/ 1389590 w 3522480"/>
              <a:gd name="connsiteY10" fmla="*/ 6403706 h 6403706"/>
              <a:gd name="connsiteX11" fmla="*/ 1203189 w 3522480"/>
              <a:gd name="connsiteY11" fmla="*/ 6282075 h 6403706"/>
              <a:gd name="connsiteX12" fmla="*/ 1193007 w 3522480"/>
              <a:gd name="connsiteY12" fmla="*/ 3812906 h 6403706"/>
              <a:gd name="connsiteX13" fmla="*/ 1116807 w 3522480"/>
              <a:gd name="connsiteY13" fmla="*/ 3694796 h 6403706"/>
              <a:gd name="connsiteX14" fmla="*/ 103347 w 3522480"/>
              <a:gd name="connsiteY14" fmla="*/ 3679556 h 6403706"/>
              <a:gd name="connsiteX15" fmla="*/ 477 w 3522480"/>
              <a:gd name="connsiteY15" fmla="*/ 3557636 h 6403706"/>
              <a:gd name="connsiteX16" fmla="*/ 477 w 3522480"/>
              <a:gd name="connsiteY16" fmla="*/ 2963276 h 6403706"/>
              <a:gd name="connsiteX17" fmla="*/ 122397 w 3522480"/>
              <a:gd name="connsiteY17" fmla="*/ 2883266 h 6403706"/>
              <a:gd name="connsiteX18" fmla="*/ 571977 w 3522480"/>
              <a:gd name="connsiteY18" fmla="*/ 2875646 h 6403706"/>
              <a:gd name="connsiteX19" fmla="*/ 644367 w 3522480"/>
              <a:gd name="connsiteY19" fmla="*/ 2765156 h 6403706"/>
              <a:gd name="connsiteX20" fmla="*/ 663417 w 3522480"/>
              <a:gd name="connsiteY20" fmla="*/ 898256 h 6403706"/>
              <a:gd name="connsiteX21" fmla="*/ 808197 w 3522480"/>
              <a:gd name="connsiteY21" fmla="*/ 719186 h 6403706"/>
              <a:gd name="connsiteX22" fmla="*/ 1589247 w 3522480"/>
              <a:gd name="connsiteY22" fmla="*/ 715376 h 6403706"/>
              <a:gd name="connsiteX23" fmla="*/ 1680687 w 3522480"/>
              <a:gd name="connsiteY23" fmla="*/ 593456 h 6403706"/>
              <a:gd name="connsiteX24" fmla="*/ 1675629 w 3522480"/>
              <a:gd name="connsiteY24" fmla="*/ 174971 h 6403706"/>
              <a:gd name="connsiteX0" fmla="*/ 1675629 w 3522480"/>
              <a:gd name="connsiteY0" fmla="*/ 174971 h 6403706"/>
              <a:gd name="connsiteX1" fmla="*/ 1823930 w 3522480"/>
              <a:gd name="connsiteY1" fmla="*/ 3810 h 6403706"/>
              <a:gd name="connsiteX2" fmla="*/ 2234989 w 3522480"/>
              <a:gd name="connsiteY2" fmla="*/ 0 h 6403706"/>
              <a:gd name="connsiteX3" fmla="*/ 2371860 w 3522480"/>
              <a:gd name="connsiteY3" fmla="*/ 159731 h 6403706"/>
              <a:gd name="connsiteX4" fmla="*/ 2370296 w 3522480"/>
              <a:gd name="connsiteY4" fmla="*/ 1389746 h 6403706"/>
              <a:gd name="connsiteX5" fmla="*/ 2461736 w 3522480"/>
              <a:gd name="connsiteY5" fmla="*/ 1484996 h 6403706"/>
              <a:gd name="connsiteX6" fmla="*/ 3418046 w 3522480"/>
              <a:gd name="connsiteY6" fmla="*/ 1481186 h 6403706"/>
              <a:gd name="connsiteX7" fmla="*/ 3513296 w 3522480"/>
              <a:gd name="connsiteY7" fmla="*/ 1595486 h 6403706"/>
              <a:gd name="connsiteX8" fmla="*/ 3522480 w 3522480"/>
              <a:gd name="connsiteY8" fmla="*/ 6183015 h 6403706"/>
              <a:gd name="connsiteX9" fmla="*/ 3305599 w 3522480"/>
              <a:gd name="connsiteY9" fmla="*/ 6399896 h 6403706"/>
              <a:gd name="connsiteX10" fmla="*/ 1389590 w 3522480"/>
              <a:gd name="connsiteY10" fmla="*/ 6403706 h 6403706"/>
              <a:gd name="connsiteX11" fmla="*/ 1203189 w 3522480"/>
              <a:gd name="connsiteY11" fmla="*/ 6282075 h 6403706"/>
              <a:gd name="connsiteX12" fmla="*/ 1193007 w 3522480"/>
              <a:gd name="connsiteY12" fmla="*/ 3812906 h 6403706"/>
              <a:gd name="connsiteX13" fmla="*/ 1116807 w 3522480"/>
              <a:gd name="connsiteY13" fmla="*/ 3694796 h 6403706"/>
              <a:gd name="connsiteX14" fmla="*/ 103347 w 3522480"/>
              <a:gd name="connsiteY14" fmla="*/ 3679556 h 6403706"/>
              <a:gd name="connsiteX15" fmla="*/ 477 w 3522480"/>
              <a:gd name="connsiteY15" fmla="*/ 3557636 h 6403706"/>
              <a:gd name="connsiteX16" fmla="*/ 477 w 3522480"/>
              <a:gd name="connsiteY16" fmla="*/ 2963276 h 6403706"/>
              <a:gd name="connsiteX17" fmla="*/ 122397 w 3522480"/>
              <a:gd name="connsiteY17" fmla="*/ 2883266 h 6403706"/>
              <a:gd name="connsiteX18" fmla="*/ 571977 w 3522480"/>
              <a:gd name="connsiteY18" fmla="*/ 2875646 h 6403706"/>
              <a:gd name="connsiteX19" fmla="*/ 644367 w 3522480"/>
              <a:gd name="connsiteY19" fmla="*/ 2765156 h 6403706"/>
              <a:gd name="connsiteX20" fmla="*/ 663417 w 3522480"/>
              <a:gd name="connsiteY20" fmla="*/ 898256 h 6403706"/>
              <a:gd name="connsiteX21" fmla="*/ 808197 w 3522480"/>
              <a:gd name="connsiteY21" fmla="*/ 719186 h 6403706"/>
              <a:gd name="connsiteX22" fmla="*/ 1589247 w 3522480"/>
              <a:gd name="connsiteY22" fmla="*/ 715376 h 6403706"/>
              <a:gd name="connsiteX23" fmla="*/ 1680687 w 3522480"/>
              <a:gd name="connsiteY23" fmla="*/ 593456 h 6403706"/>
              <a:gd name="connsiteX24" fmla="*/ 1675629 w 3522480"/>
              <a:gd name="connsiteY24" fmla="*/ 174971 h 6403706"/>
              <a:gd name="connsiteX0" fmla="*/ 1675629 w 3522480"/>
              <a:gd name="connsiteY0" fmla="*/ 174971 h 6403706"/>
              <a:gd name="connsiteX1" fmla="*/ 1823930 w 3522480"/>
              <a:gd name="connsiteY1" fmla="*/ 3810 h 6403706"/>
              <a:gd name="connsiteX2" fmla="*/ 2234989 w 3522480"/>
              <a:gd name="connsiteY2" fmla="*/ 0 h 6403706"/>
              <a:gd name="connsiteX3" fmla="*/ 2371860 w 3522480"/>
              <a:gd name="connsiteY3" fmla="*/ 159731 h 6403706"/>
              <a:gd name="connsiteX4" fmla="*/ 2370296 w 3522480"/>
              <a:gd name="connsiteY4" fmla="*/ 1389746 h 6403706"/>
              <a:gd name="connsiteX5" fmla="*/ 2461736 w 3522480"/>
              <a:gd name="connsiteY5" fmla="*/ 1484996 h 6403706"/>
              <a:gd name="connsiteX6" fmla="*/ 3418046 w 3522480"/>
              <a:gd name="connsiteY6" fmla="*/ 1481186 h 6403706"/>
              <a:gd name="connsiteX7" fmla="*/ 3513296 w 3522480"/>
              <a:gd name="connsiteY7" fmla="*/ 1595486 h 6403706"/>
              <a:gd name="connsiteX8" fmla="*/ 3522480 w 3522480"/>
              <a:gd name="connsiteY8" fmla="*/ 6183015 h 6403706"/>
              <a:gd name="connsiteX9" fmla="*/ 3305599 w 3522480"/>
              <a:gd name="connsiteY9" fmla="*/ 6399896 h 6403706"/>
              <a:gd name="connsiteX10" fmla="*/ 1389590 w 3522480"/>
              <a:gd name="connsiteY10" fmla="*/ 6403706 h 6403706"/>
              <a:gd name="connsiteX11" fmla="*/ 1203189 w 3522480"/>
              <a:gd name="connsiteY11" fmla="*/ 6282075 h 6403706"/>
              <a:gd name="connsiteX12" fmla="*/ 1193007 w 3522480"/>
              <a:gd name="connsiteY12" fmla="*/ 3812906 h 6403706"/>
              <a:gd name="connsiteX13" fmla="*/ 1116807 w 3522480"/>
              <a:gd name="connsiteY13" fmla="*/ 3694796 h 6403706"/>
              <a:gd name="connsiteX14" fmla="*/ 103347 w 3522480"/>
              <a:gd name="connsiteY14" fmla="*/ 3679556 h 6403706"/>
              <a:gd name="connsiteX15" fmla="*/ 477 w 3522480"/>
              <a:gd name="connsiteY15" fmla="*/ 3557636 h 6403706"/>
              <a:gd name="connsiteX16" fmla="*/ 477 w 3522480"/>
              <a:gd name="connsiteY16" fmla="*/ 2963276 h 6403706"/>
              <a:gd name="connsiteX17" fmla="*/ 61437 w 3522480"/>
              <a:gd name="connsiteY17" fmla="*/ 2879456 h 6403706"/>
              <a:gd name="connsiteX18" fmla="*/ 571977 w 3522480"/>
              <a:gd name="connsiteY18" fmla="*/ 2875646 h 6403706"/>
              <a:gd name="connsiteX19" fmla="*/ 644367 w 3522480"/>
              <a:gd name="connsiteY19" fmla="*/ 2765156 h 6403706"/>
              <a:gd name="connsiteX20" fmla="*/ 663417 w 3522480"/>
              <a:gd name="connsiteY20" fmla="*/ 898256 h 6403706"/>
              <a:gd name="connsiteX21" fmla="*/ 808197 w 3522480"/>
              <a:gd name="connsiteY21" fmla="*/ 719186 h 6403706"/>
              <a:gd name="connsiteX22" fmla="*/ 1589247 w 3522480"/>
              <a:gd name="connsiteY22" fmla="*/ 715376 h 6403706"/>
              <a:gd name="connsiteX23" fmla="*/ 1680687 w 3522480"/>
              <a:gd name="connsiteY23" fmla="*/ 593456 h 6403706"/>
              <a:gd name="connsiteX24" fmla="*/ 1675629 w 3522480"/>
              <a:gd name="connsiteY24" fmla="*/ 174971 h 6403706"/>
              <a:gd name="connsiteX0" fmla="*/ 1705641 w 3552492"/>
              <a:gd name="connsiteY0" fmla="*/ 174971 h 6403706"/>
              <a:gd name="connsiteX1" fmla="*/ 1853942 w 3552492"/>
              <a:gd name="connsiteY1" fmla="*/ 3810 h 6403706"/>
              <a:gd name="connsiteX2" fmla="*/ 2265001 w 3552492"/>
              <a:gd name="connsiteY2" fmla="*/ 0 h 6403706"/>
              <a:gd name="connsiteX3" fmla="*/ 2401872 w 3552492"/>
              <a:gd name="connsiteY3" fmla="*/ 159731 h 6403706"/>
              <a:gd name="connsiteX4" fmla="*/ 2400308 w 3552492"/>
              <a:gd name="connsiteY4" fmla="*/ 1389746 h 6403706"/>
              <a:gd name="connsiteX5" fmla="*/ 2491748 w 3552492"/>
              <a:gd name="connsiteY5" fmla="*/ 1484996 h 6403706"/>
              <a:gd name="connsiteX6" fmla="*/ 3448058 w 3552492"/>
              <a:gd name="connsiteY6" fmla="*/ 1481186 h 6403706"/>
              <a:gd name="connsiteX7" fmla="*/ 3543308 w 3552492"/>
              <a:gd name="connsiteY7" fmla="*/ 1595486 h 6403706"/>
              <a:gd name="connsiteX8" fmla="*/ 3552492 w 3552492"/>
              <a:gd name="connsiteY8" fmla="*/ 6183015 h 6403706"/>
              <a:gd name="connsiteX9" fmla="*/ 3335611 w 3552492"/>
              <a:gd name="connsiteY9" fmla="*/ 6399896 h 6403706"/>
              <a:gd name="connsiteX10" fmla="*/ 1419602 w 3552492"/>
              <a:gd name="connsiteY10" fmla="*/ 6403706 h 6403706"/>
              <a:gd name="connsiteX11" fmla="*/ 1233201 w 3552492"/>
              <a:gd name="connsiteY11" fmla="*/ 6282075 h 6403706"/>
              <a:gd name="connsiteX12" fmla="*/ 1223019 w 3552492"/>
              <a:gd name="connsiteY12" fmla="*/ 3812906 h 6403706"/>
              <a:gd name="connsiteX13" fmla="*/ 1146819 w 3552492"/>
              <a:gd name="connsiteY13" fmla="*/ 3694796 h 6403706"/>
              <a:gd name="connsiteX14" fmla="*/ 133359 w 3552492"/>
              <a:gd name="connsiteY14" fmla="*/ 3679556 h 6403706"/>
              <a:gd name="connsiteX15" fmla="*/ 30489 w 3552492"/>
              <a:gd name="connsiteY15" fmla="*/ 3557636 h 6403706"/>
              <a:gd name="connsiteX16" fmla="*/ 9 w 3552492"/>
              <a:gd name="connsiteY16" fmla="*/ 2967086 h 6403706"/>
              <a:gd name="connsiteX17" fmla="*/ 91449 w 3552492"/>
              <a:gd name="connsiteY17" fmla="*/ 2879456 h 6403706"/>
              <a:gd name="connsiteX18" fmla="*/ 601989 w 3552492"/>
              <a:gd name="connsiteY18" fmla="*/ 2875646 h 6403706"/>
              <a:gd name="connsiteX19" fmla="*/ 674379 w 3552492"/>
              <a:gd name="connsiteY19" fmla="*/ 2765156 h 6403706"/>
              <a:gd name="connsiteX20" fmla="*/ 693429 w 3552492"/>
              <a:gd name="connsiteY20" fmla="*/ 898256 h 6403706"/>
              <a:gd name="connsiteX21" fmla="*/ 838209 w 3552492"/>
              <a:gd name="connsiteY21" fmla="*/ 719186 h 6403706"/>
              <a:gd name="connsiteX22" fmla="*/ 1619259 w 3552492"/>
              <a:gd name="connsiteY22" fmla="*/ 715376 h 6403706"/>
              <a:gd name="connsiteX23" fmla="*/ 1710699 w 3552492"/>
              <a:gd name="connsiteY23" fmla="*/ 593456 h 6403706"/>
              <a:gd name="connsiteX24" fmla="*/ 1705641 w 3552492"/>
              <a:gd name="connsiteY24" fmla="*/ 174971 h 6403706"/>
              <a:gd name="connsiteX0" fmla="*/ 1705703 w 3552554"/>
              <a:gd name="connsiteY0" fmla="*/ 174971 h 6403706"/>
              <a:gd name="connsiteX1" fmla="*/ 1854004 w 3552554"/>
              <a:gd name="connsiteY1" fmla="*/ 3810 h 6403706"/>
              <a:gd name="connsiteX2" fmla="*/ 2265063 w 3552554"/>
              <a:gd name="connsiteY2" fmla="*/ 0 h 6403706"/>
              <a:gd name="connsiteX3" fmla="*/ 2401934 w 3552554"/>
              <a:gd name="connsiteY3" fmla="*/ 159731 h 6403706"/>
              <a:gd name="connsiteX4" fmla="*/ 2400370 w 3552554"/>
              <a:gd name="connsiteY4" fmla="*/ 1389746 h 6403706"/>
              <a:gd name="connsiteX5" fmla="*/ 2491810 w 3552554"/>
              <a:gd name="connsiteY5" fmla="*/ 1484996 h 6403706"/>
              <a:gd name="connsiteX6" fmla="*/ 3448120 w 3552554"/>
              <a:gd name="connsiteY6" fmla="*/ 1481186 h 6403706"/>
              <a:gd name="connsiteX7" fmla="*/ 3543370 w 3552554"/>
              <a:gd name="connsiteY7" fmla="*/ 1595486 h 6403706"/>
              <a:gd name="connsiteX8" fmla="*/ 3552554 w 3552554"/>
              <a:gd name="connsiteY8" fmla="*/ 6183015 h 6403706"/>
              <a:gd name="connsiteX9" fmla="*/ 3335673 w 3552554"/>
              <a:gd name="connsiteY9" fmla="*/ 6399896 h 6403706"/>
              <a:gd name="connsiteX10" fmla="*/ 1419664 w 3552554"/>
              <a:gd name="connsiteY10" fmla="*/ 6403706 h 6403706"/>
              <a:gd name="connsiteX11" fmla="*/ 1233263 w 3552554"/>
              <a:gd name="connsiteY11" fmla="*/ 6282075 h 6403706"/>
              <a:gd name="connsiteX12" fmla="*/ 1223081 w 3552554"/>
              <a:gd name="connsiteY12" fmla="*/ 3812906 h 6403706"/>
              <a:gd name="connsiteX13" fmla="*/ 1146881 w 3552554"/>
              <a:gd name="connsiteY13" fmla="*/ 3694796 h 6403706"/>
              <a:gd name="connsiteX14" fmla="*/ 133421 w 3552554"/>
              <a:gd name="connsiteY14" fmla="*/ 3679556 h 6403706"/>
              <a:gd name="connsiteX15" fmla="*/ 3881 w 3552554"/>
              <a:gd name="connsiteY15" fmla="*/ 3553826 h 6403706"/>
              <a:gd name="connsiteX16" fmla="*/ 71 w 3552554"/>
              <a:gd name="connsiteY16" fmla="*/ 2967086 h 6403706"/>
              <a:gd name="connsiteX17" fmla="*/ 91511 w 3552554"/>
              <a:gd name="connsiteY17" fmla="*/ 2879456 h 6403706"/>
              <a:gd name="connsiteX18" fmla="*/ 602051 w 3552554"/>
              <a:gd name="connsiteY18" fmla="*/ 2875646 h 6403706"/>
              <a:gd name="connsiteX19" fmla="*/ 674441 w 3552554"/>
              <a:gd name="connsiteY19" fmla="*/ 2765156 h 6403706"/>
              <a:gd name="connsiteX20" fmla="*/ 693491 w 3552554"/>
              <a:gd name="connsiteY20" fmla="*/ 898256 h 6403706"/>
              <a:gd name="connsiteX21" fmla="*/ 838271 w 3552554"/>
              <a:gd name="connsiteY21" fmla="*/ 719186 h 6403706"/>
              <a:gd name="connsiteX22" fmla="*/ 1619321 w 3552554"/>
              <a:gd name="connsiteY22" fmla="*/ 715376 h 6403706"/>
              <a:gd name="connsiteX23" fmla="*/ 1710761 w 3552554"/>
              <a:gd name="connsiteY23" fmla="*/ 593456 h 6403706"/>
              <a:gd name="connsiteX24" fmla="*/ 1705703 w 3552554"/>
              <a:gd name="connsiteY24" fmla="*/ 174971 h 6403706"/>
              <a:gd name="connsiteX0" fmla="*/ 1705703 w 3552554"/>
              <a:gd name="connsiteY0" fmla="*/ 174971 h 6403706"/>
              <a:gd name="connsiteX1" fmla="*/ 1854004 w 3552554"/>
              <a:gd name="connsiteY1" fmla="*/ 3810 h 6403706"/>
              <a:gd name="connsiteX2" fmla="*/ 2265063 w 3552554"/>
              <a:gd name="connsiteY2" fmla="*/ 0 h 6403706"/>
              <a:gd name="connsiteX3" fmla="*/ 2401934 w 3552554"/>
              <a:gd name="connsiteY3" fmla="*/ 159731 h 6403706"/>
              <a:gd name="connsiteX4" fmla="*/ 2400370 w 3552554"/>
              <a:gd name="connsiteY4" fmla="*/ 1389746 h 6403706"/>
              <a:gd name="connsiteX5" fmla="*/ 2491810 w 3552554"/>
              <a:gd name="connsiteY5" fmla="*/ 1484996 h 6403706"/>
              <a:gd name="connsiteX6" fmla="*/ 3448120 w 3552554"/>
              <a:gd name="connsiteY6" fmla="*/ 1481186 h 6403706"/>
              <a:gd name="connsiteX7" fmla="*/ 3543370 w 3552554"/>
              <a:gd name="connsiteY7" fmla="*/ 1595486 h 6403706"/>
              <a:gd name="connsiteX8" fmla="*/ 3552554 w 3552554"/>
              <a:gd name="connsiteY8" fmla="*/ 6183015 h 6403706"/>
              <a:gd name="connsiteX9" fmla="*/ 3335673 w 3552554"/>
              <a:gd name="connsiteY9" fmla="*/ 6399896 h 6403706"/>
              <a:gd name="connsiteX10" fmla="*/ 1419664 w 3552554"/>
              <a:gd name="connsiteY10" fmla="*/ 6403706 h 6403706"/>
              <a:gd name="connsiteX11" fmla="*/ 1233263 w 3552554"/>
              <a:gd name="connsiteY11" fmla="*/ 6282075 h 6403706"/>
              <a:gd name="connsiteX12" fmla="*/ 1223081 w 3552554"/>
              <a:gd name="connsiteY12" fmla="*/ 3812906 h 6403706"/>
              <a:gd name="connsiteX13" fmla="*/ 1146881 w 3552554"/>
              <a:gd name="connsiteY13" fmla="*/ 3694796 h 6403706"/>
              <a:gd name="connsiteX14" fmla="*/ 91511 w 3552554"/>
              <a:gd name="connsiteY14" fmla="*/ 3679556 h 6403706"/>
              <a:gd name="connsiteX15" fmla="*/ 3881 w 3552554"/>
              <a:gd name="connsiteY15" fmla="*/ 3553826 h 6403706"/>
              <a:gd name="connsiteX16" fmla="*/ 71 w 3552554"/>
              <a:gd name="connsiteY16" fmla="*/ 2967086 h 6403706"/>
              <a:gd name="connsiteX17" fmla="*/ 91511 w 3552554"/>
              <a:gd name="connsiteY17" fmla="*/ 2879456 h 6403706"/>
              <a:gd name="connsiteX18" fmla="*/ 602051 w 3552554"/>
              <a:gd name="connsiteY18" fmla="*/ 2875646 h 6403706"/>
              <a:gd name="connsiteX19" fmla="*/ 674441 w 3552554"/>
              <a:gd name="connsiteY19" fmla="*/ 2765156 h 6403706"/>
              <a:gd name="connsiteX20" fmla="*/ 693491 w 3552554"/>
              <a:gd name="connsiteY20" fmla="*/ 898256 h 6403706"/>
              <a:gd name="connsiteX21" fmla="*/ 838271 w 3552554"/>
              <a:gd name="connsiteY21" fmla="*/ 719186 h 6403706"/>
              <a:gd name="connsiteX22" fmla="*/ 1619321 w 3552554"/>
              <a:gd name="connsiteY22" fmla="*/ 715376 h 6403706"/>
              <a:gd name="connsiteX23" fmla="*/ 1710761 w 3552554"/>
              <a:gd name="connsiteY23" fmla="*/ 593456 h 6403706"/>
              <a:gd name="connsiteX24" fmla="*/ 1705703 w 3552554"/>
              <a:gd name="connsiteY24" fmla="*/ 174971 h 6403706"/>
              <a:gd name="connsiteX0" fmla="*/ 1732311 w 3579162"/>
              <a:gd name="connsiteY0" fmla="*/ 174971 h 6403706"/>
              <a:gd name="connsiteX1" fmla="*/ 1880612 w 3579162"/>
              <a:gd name="connsiteY1" fmla="*/ 3810 h 6403706"/>
              <a:gd name="connsiteX2" fmla="*/ 2291671 w 3579162"/>
              <a:gd name="connsiteY2" fmla="*/ 0 h 6403706"/>
              <a:gd name="connsiteX3" fmla="*/ 2428542 w 3579162"/>
              <a:gd name="connsiteY3" fmla="*/ 159731 h 6403706"/>
              <a:gd name="connsiteX4" fmla="*/ 2426978 w 3579162"/>
              <a:gd name="connsiteY4" fmla="*/ 1389746 h 6403706"/>
              <a:gd name="connsiteX5" fmla="*/ 2518418 w 3579162"/>
              <a:gd name="connsiteY5" fmla="*/ 1484996 h 6403706"/>
              <a:gd name="connsiteX6" fmla="*/ 3474728 w 3579162"/>
              <a:gd name="connsiteY6" fmla="*/ 1481186 h 6403706"/>
              <a:gd name="connsiteX7" fmla="*/ 3569978 w 3579162"/>
              <a:gd name="connsiteY7" fmla="*/ 1595486 h 6403706"/>
              <a:gd name="connsiteX8" fmla="*/ 3579162 w 3579162"/>
              <a:gd name="connsiteY8" fmla="*/ 6183015 h 6403706"/>
              <a:gd name="connsiteX9" fmla="*/ 3362281 w 3579162"/>
              <a:gd name="connsiteY9" fmla="*/ 6399896 h 6403706"/>
              <a:gd name="connsiteX10" fmla="*/ 1446272 w 3579162"/>
              <a:gd name="connsiteY10" fmla="*/ 6403706 h 6403706"/>
              <a:gd name="connsiteX11" fmla="*/ 1259871 w 3579162"/>
              <a:gd name="connsiteY11" fmla="*/ 6282075 h 6403706"/>
              <a:gd name="connsiteX12" fmla="*/ 1249689 w 3579162"/>
              <a:gd name="connsiteY12" fmla="*/ 3812906 h 6403706"/>
              <a:gd name="connsiteX13" fmla="*/ 1173489 w 3579162"/>
              <a:gd name="connsiteY13" fmla="*/ 3694796 h 6403706"/>
              <a:gd name="connsiteX14" fmla="*/ 118119 w 3579162"/>
              <a:gd name="connsiteY14" fmla="*/ 3679556 h 6403706"/>
              <a:gd name="connsiteX15" fmla="*/ 30489 w 3579162"/>
              <a:gd name="connsiteY15" fmla="*/ 3553826 h 6403706"/>
              <a:gd name="connsiteX16" fmla="*/ 9 w 3579162"/>
              <a:gd name="connsiteY16" fmla="*/ 2967086 h 6403706"/>
              <a:gd name="connsiteX17" fmla="*/ 118119 w 3579162"/>
              <a:gd name="connsiteY17" fmla="*/ 2879456 h 6403706"/>
              <a:gd name="connsiteX18" fmla="*/ 628659 w 3579162"/>
              <a:gd name="connsiteY18" fmla="*/ 2875646 h 6403706"/>
              <a:gd name="connsiteX19" fmla="*/ 701049 w 3579162"/>
              <a:gd name="connsiteY19" fmla="*/ 2765156 h 6403706"/>
              <a:gd name="connsiteX20" fmla="*/ 720099 w 3579162"/>
              <a:gd name="connsiteY20" fmla="*/ 898256 h 6403706"/>
              <a:gd name="connsiteX21" fmla="*/ 864879 w 3579162"/>
              <a:gd name="connsiteY21" fmla="*/ 719186 h 6403706"/>
              <a:gd name="connsiteX22" fmla="*/ 1645929 w 3579162"/>
              <a:gd name="connsiteY22" fmla="*/ 715376 h 6403706"/>
              <a:gd name="connsiteX23" fmla="*/ 1737369 w 3579162"/>
              <a:gd name="connsiteY23" fmla="*/ 593456 h 6403706"/>
              <a:gd name="connsiteX24" fmla="*/ 1732311 w 3579162"/>
              <a:gd name="connsiteY24" fmla="*/ 174971 h 6403706"/>
              <a:gd name="connsiteX0" fmla="*/ 1732778 w 3579629"/>
              <a:gd name="connsiteY0" fmla="*/ 174971 h 6403706"/>
              <a:gd name="connsiteX1" fmla="*/ 1881079 w 3579629"/>
              <a:gd name="connsiteY1" fmla="*/ 3810 h 6403706"/>
              <a:gd name="connsiteX2" fmla="*/ 2292138 w 3579629"/>
              <a:gd name="connsiteY2" fmla="*/ 0 h 6403706"/>
              <a:gd name="connsiteX3" fmla="*/ 2429009 w 3579629"/>
              <a:gd name="connsiteY3" fmla="*/ 159731 h 6403706"/>
              <a:gd name="connsiteX4" fmla="*/ 2427445 w 3579629"/>
              <a:gd name="connsiteY4" fmla="*/ 1389746 h 6403706"/>
              <a:gd name="connsiteX5" fmla="*/ 2518885 w 3579629"/>
              <a:gd name="connsiteY5" fmla="*/ 1484996 h 6403706"/>
              <a:gd name="connsiteX6" fmla="*/ 3475195 w 3579629"/>
              <a:gd name="connsiteY6" fmla="*/ 1481186 h 6403706"/>
              <a:gd name="connsiteX7" fmla="*/ 3570445 w 3579629"/>
              <a:gd name="connsiteY7" fmla="*/ 1595486 h 6403706"/>
              <a:gd name="connsiteX8" fmla="*/ 3579629 w 3579629"/>
              <a:gd name="connsiteY8" fmla="*/ 6183015 h 6403706"/>
              <a:gd name="connsiteX9" fmla="*/ 3362748 w 3579629"/>
              <a:gd name="connsiteY9" fmla="*/ 6399896 h 6403706"/>
              <a:gd name="connsiteX10" fmla="*/ 1446739 w 3579629"/>
              <a:gd name="connsiteY10" fmla="*/ 6403706 h 6403706"/>
              <a:gd name="connsiteX11" fmla="*/ 1260338 w 3579629"/>
              <a:gd name="connsiteY11" fmla="*/ 6282075 h 6403706"/>
              <a:gd name="connsiteX12" fmla="*/ 1250156 w 3579629"/>
              <a:gd name="connsiteY12" fmla="*/ 3812906 h 6403706"/>
              <a:gd name="connsiteX13" fmla="*/ 1173956 w 3579629"/>
              <a:gd name="connsiteY13" fmla="*/ 3694796 h 6403706"/>
              <a:gd name="connsiteX14" fmla="*/ 118586 w 3579629"/>
              <a:gd name="connsiteY14" fmla="*/ 3679556 h 6403706"/>
              <a:gd name="connsiteX15" fmla="*/ 476 w 3579629"/>
              <a:gd name="connsiteY15" fmla="*/ 3553826 h 6403706"/>
              <a:gd name="connsiteX16" fmla="*/ 476 w 3579629"/>
              <a:gd name="connsiteY16" fmla="*/ 2967086 h 6403706"/>
              <a:gd name="connsiteX17" fmla="*/ 118586 w 3579629"/>
              <a:gd name="connsiteY17" fmla="*/ 2879456 h 6403706"/>
              <a:gd name="connsiteX18" fmla="*/ 629126 w 3579629"/>
              <a:gd name="connsiteY18" fmla="*/ 2875646 h 6403706"/>
              <a:gd name="connsiteX19" fmla="*/ 701516 w 3579629"/>
              <a:gd name="connsiteY19" fmla="*/ 2765156 h 6403706"/>
              <a:gd name="connsiteX20" fmla="*/ 720566 w 3579629"/>
              <a:gd name="connsiteY20" fmla="*/ 898256 h 6403706"/>
              <a:gd name="connsiteX21" fmla="*/ 865346 w 3579629"/>
              <a:gd name="connsiteY21" fmla="*/ 719186 h 6403706"/>
              <a:gd name="connsiteX22" fmla="*/ 1646396 w 3579629"/>
              <a:gd name="connsiteY22" fmla="*/ 715376 h 6403706"/>
              <a:gd name="connsiteX23" fmla="*/ 1737836 w 3579629"/>
              <a:gd name="connsiteY23" fmla="*/ 593456 h 6403706"/>
              <a:gd name="connsiteX24" fmla="*/ 1732778 w 3579629"/>
              <a:gd name="connsiteY24" fmla="*/ 174971 h 6403706"/>
              <a:gd name="connsiteX0" fmla="*/ 1732778 w 3579629"/>
              <a:gd name="connsiteY0" fmla="*/ 174971 h 6403706"/>
              <a:gd name="connsiteX1" fmla="*/ 1881079 w 3579629"/>
              <a:gd name="connsiteY1" fmla="*/ 3810 h 6403706"/>
              <a:gd name="connsiteX2" fmla="*/ 2292138 w 3579629"/>
              <a:gd name="connsiteY2" fmla="*/ 0 h 6403706"/>
              <a:gd name="connsiteX3" fmla="*/ 2429009 w 3579629"/>
              <a:gd name="connsiteY3" fmla="*/ 159731 h 6403706"/>
              <a:gd name="connsiteX4" fmla="*/ 2427445 w 3579629"/>
              <a:gd name="connsiteY4" fmla="*/ 1389746 h 6403706"/>
              <a:gd name="connsiteX5" fmla="*/ 2518885 w 3579629"/>
              <a:gd name="connsiteY5" fmla="*/ 1484996 h 6403706"/>
              <a:gd name="connsiteX6" fmla="*/ 3475195 w 3579629"/>
              <a:gd name="connsiteY6" fmla="*/ 1481186 h 6403706"/>
              <a:gd name="connsiteX7" fmla="*/ 3570445 w 3579629"/>
              <a:gd name="connsiteY7" fmla="*/ 1595486 h 6403706"/>
              <a:gd name="connsiteX8" fmla="*/ 3579629 w 3579629"/>
              <a:gd name="connsiteY8" fmla="*/ 6183015 h 6403706"/>
              <a:gd name="connsiteX9" fmla="*/ 3362748 w 3579629"/>
              <a:gd name="connsiteY9" fmla="*/ 6399896 h 6403706"/>
              <a:gd name="connsiteX10" fmla="*/ 1446739 w 3579629"/>
              <a:gd name="connsiteY10" fmla="*/ 6403706 h 6403706"/>
              <a:gd name="connsiteX11" fmla="*/ 1260338 w 3579629"/>
              <a:gd name="connsiteY11" fmla="*/ 6282075 h 6403706"/>
              <a:gd name="connsiteX12" fmla="*/ 1250156 w 3579629"/>
              <a:gd name="connsiteY12" fmla="*/ 3812906 h 6403706"/>
              <a:gd name="connsiteX13" fmla="*/ 1173956 w 3579629"/>
              <a:gd name="connsiteY13" fmla="*/ 3694796 h 6403706"/>
              <a:gd name="connsiteX14" fmla="*/ 118586 w 3579629"/>
              <a:gd name="connsiteY14" fmla="*/ 3679556 h 6403706"/>
              <a:gd name="connsiteX15" fmla="*/ 476 w 3579629"/>
              <a:gd name="connsiteY15" fmla="*/ 3553826 h 6403706"/>
              <a:gd name="connsiteX16" fmla="*/ 476 w 3579629"/>
              <a:gd name="connsiteY16" fmla="*/ 2967086 h 6403706"/>
              <a:gd name="connsiteX17" fmla="*/ 118586 w 3579629"/>
              <a:gd name="connsiteY17" fmla="*/ 2879456 h 6403706"/>
              <a:gd name="connsiteX18" fmla="*/ 625316 w 3579629"/>
              <a:gd name="connsiteY18" fmla="*/ 2837546 h 6403706"/>
              <a:gd name="connsiteX19" fmla="*/ 701516 w 3579629"/>
              <a:gd name="connsiteY19" fmla="*/ 2765156 h 6403706"/>
              <a:gd name="connsiteX20" fmla="*/ 720566 w 3579629"/>
              <a:gd name="connsiteY20" fmla="*/ 898256 h 6403706"/>
              <a:gd name="connsiteX21" fmla="*/ 865346 w 3579629"/>
              <a:gd name="connsiteY21" fmla="*/ 719186 h 6403706"/>
              <a:gd name="connsiteX22" fmla="*/ 1646396 w 3579629"/>
              <a:gd name="connsiteY22" fmla="*/ 715376 h 6403706"/>
              <a:gd name="connsiteX23" fmla="*/ 1737836 w 3579629"/>
              <a:gd name="connsiteY23" fmla="*/ 593456 h 6403706"/>
              <a:gd name="connsiteX24" fmla="*/ 1732778 w 3579629"/>
              <a:gd name="connsiteY24" fmla="*/ 174971 h 6403706"/>
              <a:gd name="connsiteX0" fmla="*/ 1732778 w 3579629"/>
              <a:gd name="connsiteY0" fmla="*/ 174971 h 6403706"/>
              <a:gd name="connsiteX1" fmla="*/ 1881079 w 3579629"/>
              <a:gd name="connsiteY1" fmla="*/ 3810 h 6403706"/>
              <a:gd name="connsiteX2" fmla="*/ 2292138 w 3579629"/>
              <a:gd name="connsiteY2" fmla="*/ 0 h 6403706"/>
              <a:gd name="connsiteX3" fmla="*/ 2429009 w 3579629"/>
              <a:gd name="connsiteY3" fmla="*/ 159731 h 6403706"/>
              <a:gd name="connsiteX4" fmla="*/ 2427445 w 3579629"/>
              <a:gd name="connsiteY4" fmla="*/ 1389746 h 6403706"/>
              <a:gd name="connsiteX5" fmla="*/ 2518885 w 3579629"/>
              <a:gd name="connsiteY5" fmla="*/ 1484996 h 6403706"/>
              <a:gd name="connsiteX6" fmla="*/ 3475195 w 3579629"/>
              <a:gd name="connsiteY6" fmla="*/ 1481186 h 6403706"/>
              <a:gd name="connsiteX7" fmla="*/ 3570445 w 3579629"/>
              <a:gd name="connsiteY7" fmla="*/ 1595486 h 6403706"/>
              <a:gd name="connsiteX8" fmla="*/ 3579629 w 3579629"/>
              <a:gd name="connsiteY8" fmla="*/ 6183015 h 6403706"/>
              <a:gd name="connsiteX9" fmla="*/ 3362748 w 3579629"/>
              <a:gd name="connsiteY9" fmla="*/ 6399896 h 6403706"/>
              <a:gd name="connsiteX10" fmla="*/ 1446739 w 3579629"/>
              <a:gd name="connsiteY10" fmla="*/ 6403706 h 6403706"/>
              <a:gd name="connsiteX11" fmla="*/ 1260338 w 3579629"/>
              <a:gd name="connsiteY11" fmla="*/ 6282075 h 6403706"/>
              <a:gd name="connsiteX12" fmla="*/ 1250156 w 3579629"/>
              <a:gd name="connsiteY12" fmla="*/ 3812906 h 6403706"/>
              <a:gd name="connsiteX13" fmla="*/ 1173956 w 3579629"/>
              <a:gd name="connsiteY13" fmla="*/ 3694796 h 6403706"/>
              <a:gd name="connsiteX14" fmla="*/ 118586 w 3579629"/>
              <a:gd name="connsiteY14" fmla="*/ 3679556 h 6403706"/>
              <a:gd name="connsiteX15" fmla="*/ 476 w 3579629"/>
              <a:gd name="connsiteY15" fmla="*/ 3553826 h 6403706"/>
              <a:gd name="connsiteX16" fmla="*/ 476 w 3579629"/>
              <a:gd name="connsiteY16" fmla="*/ 2967086 h 6403706"/>
              <a:gd name="connsiteX17" fmla="*/ 118586 w 3579629"/>
              <a:gd name="connsiteY17" fmla="*/ 2848976 h 6403706"/>
              <a:gd name="connsiteX18" fmla="*/ 625316 w 3579629"/>
              <a:gd name="connsiteY18" fmla="*/ 2837546 h 6403706"/>
              <a:gd name="connsiteX19" fmla="*/ 701516 w 3579629"/>
              <a:gd name="connsiteY19" fmla="*/ 2765156 h 6403706"/>
              <a:gd name="connsiteX20" fmla="*/ 720566 w 3579629"/>
              <a:gd name="connsiteY20" fmla="*/ 898256 h 6403706"/>
              <a:gd name="connsiteX21" fmla="*/ 865346 w 3579629"/>
              <a:gd name="connsiteY21" fmla="*/ 719186 h 6403706"/>
              <a:gd name="connsiteX22" fmla="*/ 1646396 w 3579629"/>
              <a:gd name="connsiteY22" fmla="*/ 715376 h 6403706"/>
              <a:gd name="connsiteX23" fmla="*/ 1737836 w 3579629"/>
              <a:gd name="connsiteY23" fmla="*/ 593456 h 6403706"/>
              <a:gd name="connsiteX24" fmla="*/ 1732778 w 3579629"/>
              <a:gd name="connsiteY24" fmla="*/ 174971 h 6403706"/>
              <a:gd name="connsiteX0" fmla="*/ 1732778 w 3579629"/>
              <a:gd name="connsiteY0" fmla="*/ 174971 h 6403706"/>
              <a:gd name="connsiteX1" fmla="*/ 1881079 w 3579629"/>
              <a:gd name="connsiteY1" fmla="*/ 3810 h 6403706"/>
              <a:gd name="connsiteX2" fmla="*/ 2292138 w 3579629"/>
              <a:gd name="connsiteY2" fmla="*/ 0 h 6403706"/>
              <a:gd name="connsiteX3" fmla="*/ 2429009 w 3579629"/>
              <a:gd name="connsiteY3" fmla="*/ 159731 h 6403706"/>
              <a:gd name="connsiteX4" fmla="*/ 2427445 w 3579629"/>
              <a:gd name="connsiteY4" fmla="*/ 1389746 h 6403706"/>
              <a:gd name="connsiteX5" fmla="*/ 2518885 w 3579629"/>
              <a:gd name="connsiteY5" fmla="*/ 1484996 h 6403706"/>
              <a:gd name="connsiteX6" fmla="*/ 3475195 w 3579629"/>
              <a:gd name="connsiteY6" fmla="*/ 1481186 h 6403706"/>
              <a:gd name="connsiteX7" fmla="*/ 3570445 w 3579629"/>
              <a:gd name="connsiteY7" fmla="*/ 1595486 h 6403706"/>
              <a:gd name="connsiteX8" fmla="*/ 3579629 w 3579629"/>
              <a:gd name="connsiteY8" fmla="*/ 6183015 h 6403706"/>
              <a:gd name="connsiteX9" fmla="*/ 3362748 w 3579629"/>
              <a:gd name="connsiteY9" fmla="*/ 6399896 h 6403706"/>
              <a:gd name="connsiteX10" fmla="*/ 1446739 w 3579629"/>
              <a:gd name="connsiteY10" fmla="*/ 6403706 h 6403706"/>
              <a:gd name="connsiteX11" fmla="*/ 1260338 w 3579629"/>
              <a:gd name="connsiteY11" fmla="*/ 6282075 h 6403706"/>
              <a:gd name="connsiteX12" fmla="*/ 1250156 w 3579629"/>
              <a:gd name="connsiteY12" fmla="*/ 3812906 h 6403706"/>
              <a:gd name="connsiteX13" fmla="*/ 800576 w 3579629"/>
              <a:gd name="connsiteY13" fmla="*/ 3694796 h 6403706"/>
              <a:gd name="connsiteX14" fmla="*/ 118586 w 3579629"/>
              <a:gd name="connsiteY14" fmla="*/ 3679556 h 6403706"/>
              <a:gd name="connsiteX15" fmla="*/ 476 w 3579629"/>
              <a:gd name="connsiteY15" fmla="*/ 3553826 h 6403706"/>
              <a:gd name="connsiteX16" fmla="*/ 476 w 3579629"/>
              <a:gd name="connsiteY16" fmla="*/ 2967086 h 6403706"/>
              <a:gd name="connsiteX17" fmla="*/ 118586 w 3579629"/>
              <a:gd name="connsiteY17" fmla="*/ 2848976 h 6403706"/>
              <a:gd name="connsiteX18" fmla="*/ 625316 w 3579629"/>
              <a:gd name="connsiteY18" fmla="*/ 2837546 h 6403706"/>
              <a:gd name="connsiteX19" fmla="*/ 701516 w 3579629"/>
              <a:gd name="connsiteY19" fmla="*/ 2765156 h 6403706"/>
              <a:gd name="connsiteX20" fmla="*/ 720566 w 3579629"/>
              <a:gd name="connsiteY20" fmla="*/ 898256 h 6403706"/>
              <a:gd name="connsiteX21" fmla="*/ 865346 w 3579629"/>
              <a:gd name="connsiteY21" fmla="*/ 719186 h 6403706"/>
              <a:gd name="connsiteX22" fmla="*/ 1646396 w 3579629"/>
              <a:gd name="connsiteY22" fmla="*/ 715376 h 6403706"/>
              <a:gd name="connsiteX23" fmla="*/ 1737836 w 3579629"/>
              <a:gd name="connsiteY23" fmla="*/ 593456 h 6403706"/>
              <a:gd name="connsiteX24" fmla="*/ 1732778 w 3579629"/>
              <a:gd name="connsiteY24" fmla="*/ 174971 h 6403706"/>
              <a:gd name="connsiteX0" fmla="*/ 1732778 w 3579629"/>
              <a:gd name="connsiteY0" fmla="*/ 174971 h 6403706"/>
              <a:gd name="connsiteX1" fmla="*/ 1881079 w 3579629"/>
              <a:gd name="connsiteY1" fmla="*/ 3810 h 6403706"/>
              <a:gd name="connsiteX2" fmla="*/ 2292138 w 3579629"/>
              <a:gd name="connsiteY2" fmla="*/ 0 h 6403706"/>
              <a:gd name="connsiteX3" fmla="*/ 2429009 w 3579629"/>
              <a:gd name="connsiteY3" fmla="*/ 159731 h 6403706"/>
              <a:gd name="connsiteX4" fmla="*/ 2427445 w 3579629"/>
              <a:gd name="connsiteY4" fmla="*/ 1389746 h 6403706"/>
              <a:gd name="connsiteX5" fmla="*/ 2518885 w 3579629"/>
              <a:gd name="connsiteY5" fmla="*/ 1484996 h 6403706"/>
              <a:gd name="connsiteX6" fmla="*/ 3475195 w 3579629"/>
              <a:gd name="connsiteY6" fmla="*/ 1481186 h 6403706"/>
              <a:gd name="connsiteX7" fmla="*/ 3570445 w 3579629"/>
              <a:gd name="connsiteY7" fmla="*/ 1595486 h 6403706"/>
              <a:gd name="connsiteX8" fmla="*/ 3579629 w 3579629"/>
              <a:gd name="connsiteY8" fmla="*/ 6183015 h 6403706"/>
              <a:gd name="connsiteX9" fmla="*/ 3362748 w 3579629"/>
              <a:gd name="connsiteY9" fmla="*/ 6399896 h 6403706"/>
              <a:gd name="connsiteX10" fmla="*/ 1446739 w 3579629"/>
              <a:gd name="connsiteY10" fmla="*/ 6403706 h 6403706"/>
              <a:gd name="connsiteX11" fmla="*/ 1260338 w 3579629"/>
              <a:gd name="connsiteY11" fmla="*/ 6282075 h 6403706"/>
              <a:gd name="connsiteX12" fmla="*/ 808196 w 3579629"/>
              <a:gd name="connsiteY12" fmla="*/ 4087226 h 6403706"/>
              <a:gd name="connsiteX13" fmla="*/ 800576 w 3579629"/>
              <a:gd name="connsiteY13" fmla="*/ 3694796 h 6403706"/>
              <a:gd name="connsiteX14" fmla="*/ 118586 w 3579629"/>
              <a:gd name="connsiteY14" fmla="*/ 3679556 h 6403706"/>
              <a:gd name="connsiteX15" fmla="*/ 476 w 3579629"/>
              <a:gd name="connsiteY15" fmla="*/ 3553826 h 6403706"/>
              <a:gd name="connsiteX16" fmla="*/ 476 w 3579629"/>
              <a:gd name="connsiteY16" fmla="*/ 2967086 h 6403706"/>
              <a:gd name="connsiteX17" fmla="*/ 118586 w 3579629"/>
              <a:gd name="connsiteY17" fmla="*/ 2848976 h 6403706"/>
              <a:gd name="connsiteX18" fmla="*/ 625316 w 3579629"/>
              <a:gd name="connsiteY18" fmla="*/ 2837546 h 6403706"/>
              <a:gd name="connsiteX19" fmla="*/ 701516 w 3579629"/>
              <a:gd name="connsiteY19" fmla="*/ 2765156 h 6403706"/>
              <a:gd name="connsiteX20" fmla="*/ 720566 w 3579629"/>
              <a:gd name="connsiteY20" fmla="*/ 898256 h 6403706"/>
              <a:gd name="connsiteX21" fmla="*/ 865346 w 3579629"/>
              <a:gd name="connsiteY21" fmla="*/ 719186 h 6403706"/>
              <a:gd name="connsiteX22" fmla="*/ 1646396 w 3579629"/>
              <a:gd name="connsiteY22" fmla="*/ 715376 h 6403706"/>
              <a:gd name="connsiteX23" fmla="*/ 1737836 w 3579629"/>
              <a:gd name="connsiteY23" fmla="*/ 593456 h 6403706"/>
              <a:gd name="connsiteX24" fmla="*/ 1732778 w 3579629"/>
              <a:gd name="connsiteY24" fmla="*/ 174971 h 6403706"/>
              <a:gd name="connsiteX0" fmla="*/ 1732778 w 3579629"/>
              <a:gd name="connsiteY0" fmla="*/ 174971 h 6403706"/>
              <a:gd name="connsiteX1" fmla="*/ 1881079 w 3579629"/>
              <a:gd name="connsiteY1" fmla="*/ 3810 h 6403706"/>
              <a:gd name="connsiteX2" fmla="*/ 2292138 w 3579629"/>
              <a:gd name="connsiteY2" fmla="*/ 0 h 6403706"/>
              <a:gd name="connsiteX3" fmla="*/ 2429009 w 3579629"/>
              <a:gd name="connsiteY3" fmla="*/ 159731 h 6403706"/>
              <a:gd name="connsiteX4" fmla="*/ 2427445 w 3579629"/>
              <a:gd name="connsiteY4" fmla="*/ 1389746 h 6403706"/>
              <a:gd name="connsiteX5" fmla="*/ 2518885 w 3579629"/>
              <a:gd name="connsiteY5" fmla="*/ 1484996 h 6403706"/>
              <a:gd name="connsiteX6" fmla="*/ 3475195 w 3579629"/>
              <a:gd name="connsiteY6" fmla="*/ 1481186 h 6403706"/>
              <a:gd name="connsiteX7" fmla="*/ 3570445 w 3579629"/>
              <a:gd name="connsiteY7" fmla="*/ 1595486 h 6403706"/>
              <a:gd name="connsiteX8" fmla="*/ 3579629 w 3579629"/>
              <a:gd name="connsiteY8" fmla="*/ 6183015 h 6403706"/>
              <a:gd name="connsiteX9" fmla="*/ 3362748 w 3579629"/>
              <a:gd name="connsiteY9" fmla="*/ 6399896 h 6403706"/>
              <a:gd name="connsiteX10" fmla="*/ 1446739 w 3579629"/>
              <a:gd name="connsiteY10" fmla="*/ 6403706 h 6403706"/>
              <a:gd name="connsiteX11" fmla="*/ 1260338 w 3579629"/>
              <a:gd name="connsiteY11" fmla="*/ 6282075 h 6403706"/>
              <a:gd name="connsiteX12" fmla="*/ 808196 w 3579629"/>
              <a:gd name="connsiteY12" fmla="*/ 4087226 h 6403706"/>
              <a:gd name="connsiteX13" fmla="*/ 800576 w 3579629"/>
              <a:gd name="connsiteY13" fmla="*/ 3694796 h 6403706"/>
              <a:gd name="connsiteX14" fmla="*/ 118586 w 3579629"/>
              <a:gd name="connsiteY14" fmla="*/ 3679556 h 6403706"/>
              <a:gd name="connsiteX15" fmla="*/ 476 w 3579629"/>
              <a:gd name="connsiteY15" fmla="*/ 3553826 h 6403706"/>
              <a:gd name="connsiteX16" fmla="*/ 476 w 3579629"/>
              <a:gd name="connsiteY16" fmla="*/ 2967086 h 6403706"/>
              <a:gd name="connsiteX17" fmla="*/ 118586 w 3579629"/>
              <a:gd name="connsiteY17" fmla="*/ 2848976 h 6403706"/>
              <a:gd name="connsiteX18" fmla="*/ 625316 w 3579629"/>
              <a:gd name="connsiteY18" fmla="*/ 2837546 h 6403706"/>
              <a:gd name="connsiteX19" fmla="*/ 701516 w 3579629"/>
              <a:gd name="connsiteY19" fmla="*/ 2765156 h 6403706"/>
              <a:gd name="connsiteX20" fmla="*/ 720566 w 3579629"/>
              <a:gd name="connsiteY20" fmla="*/ 898256 h 6403706"/>
              <a:gd name="connsiteX21" fmla="*/ 865346 w 3579629"/>
              <a:gd name="connsiteY21" fmla="*/ 719186 h 6403706"/>
              <a:gd name="connsiteX22" fmla="*/ 1646396 w 3579629"/>
              <a:gd name="connsiteY22" fmla="*/ 715376 h 6403706"/>
              <a:gd name="connsiteX23" fmla="*/ 1737836 w 3579629"/>
              <a:gd name="connsiteY23" fmla="*/ 593456 h 6403706"/>
              <a:gd name="connsiteX24" fmla="*/ 1732778 w 3579629"/>
              <a:gd name="connsiteY24" fmla="*/ 174971 h 6403706"/>
              <a:gd name="connsiteX0" fmla="*/ 1732778 w 3579629"/>
              <a:gd name="connsiteY0" fmla="*/ 174971 h 6403706"/>
              <a:gd name="connsiteX1" fmla="*/ 1881079 w 3579629"/>
              <a:gd name="connsiteY1" fmla="*/ 3810 h 6403706"/>
              <a:gd name="connsiteX2" fmla="*/ 2292138 w 3579629"/>
              <a:gd name="connsiteY2" fmla="*/ 0 h 6403706"/>
              <a:gd name="connsiteX3" fmla="*/ 2429009 w 3579629"/>
              <a:gd name="connsiteY3" fmla="*/ 159731 h 6403706"/>
              <a:gd name="connsiteX4" fmla="*/ 2427445 w 3579629"/>
              <a:gd name="connsiteY4" fmla="*/ 1389746 h 6403706"/>
              <a:gd name="connsiteX5" fmla="*/ 2518885 w 3579629"/>
              <a:gd name="connsiteY5" fmla="*/ 1484996 h 6403706"/>
              <a:gd name="connsiteX6" fmla="*/ 3475195 w 3579629"/>
              <a:gd name="connsiteY6" fmla="*/ 1481186 h 6403706"/>
              <a:gd name="connsiteX7" fmla="*/ 3570445 w 3579629"/>
              <a:gd name="connsiteY7" fmla="*/ 1595486 h 6403706"/>
              <a:gd name="connsiteX8" fmla="*/ 3579629 w 3579629"/>
              <a:gd name="connsiteY8" fmla="*/ 6183015 h 6403706"/>
              <a:gd name="connsiteX9" fmla="*/ 3362748 w 3579629"/>
              <a:gd name="connsiteY9" fmla="*/ 6399896 h 6403706"/>
              <a:gd name="connsiteX10" fmla="*/ 1446739 w 3579629"/>
              <a:gd name="connsiteY10" fmla="*/ 6403706 h 6403706"/>
              <a:gd name="connsiteX11" fmla="*/ 1260338 w 3579629"/>
              <a:gd name="connsiteY11" fmla="*/ 6282075 h 6403706"/>
              <a:gd name="connsiteX12" fmla="*/ 808196 w 3579629"/>
              <a:gd name="connsiteY12" fmla="*/ 4087226 h 6403706"/>
              <a:gd name="connsiteX13" fmla="*/ 800576 w 3579629"/>
              <a:gd name="connsiteY13" fmla="*/ 3694796 h 6403706"/>
              <a:gd name="connsiteX14" fmla="*/ 118586 w 3579629"/>
              <a:gd name="connsiteY14" fmla="*/ 3679556 h 6403706"/>
              <a:gd name="connsiteX15" fmla="*/ 476 w 3579629"/>
              <a:gd name="connsiteY15" fmla="*/ 3553826 h 6403706"/>
              <a:gd name="connsiteX16" fmla="*/ 476 w 3579629"/>
              <a:gd name="connsiteY16" fmla="*/ 2967086 h 6403706"/>
              <a:gd name="connsiteX17" fmla="*/ 118586 w 3579629"/>
              <a:gd name="connsiteY17" fmla="*/ 2848976 h 6403706"/>
              <a:gd name="connsiteX18" fmla="*/ 625316 w 3579629"/>
              <a:gd name="connsiteY18" fmla="*/ 2837546 h 6403706"/>
              <a:gd name="connsiteX19" fmla="*/ 701516 w 3579629"/>
              <a:gd name="connsiteY19" fmla="*/ 2765156 h 6403706"/>
              <a:gd name="connsiteX20" fmla="*/ 720566 w 3579629"/>
              <a:gd name="connsiteY20" fmla="*/ 898256 h 6403706"/>
              <a:gd name="connsiteX21" fmla="*/ 865346 w 3579629"/>
              <a:gd name="connsiteY21" fmla="*/ 719186 h 6403706"/>
              <a:gd name="connsiteX22" fmla="*/ 1646396 w 3579629"/>
              <a:gd name="connsiteY22" fmla="*/ 715376 h 6403706"/>
              <a:gd name="connsiteX23" fmla="*/ 1737836 w 3579629"/>
              <a:gd name="connsiteY23" fmla="*/ 593456 h 6403706"/>
              <a:gd name="connsiteX24" fmla="*/ 1732778 w 3579629"/>
              <a:gd name="connsiteY24" fmla="*/ 174971 h 6403706"/>
              <a:gd name="connsiteX0" fmla="*/ 1732778 w 3579629"/>
              <a:gd name="connsiteY0" fmla="*/ 174971 h 6403706"/>
              <a:gd name="connsiteX1" fmla="*/ 1881079 w 3579629"/>
              <a:gd name="connsiteY1" fmla="*/ 3810 h 6403706"/>
              <a:gd name="connsiteX2" fmla="*/ 2292138 w 3579629"/>
              <a:gd name="connsiteY2" fmla="*/ 0 h 6403706"/>
              <a:gd name="connsiteX3" fmla="*/ 2429009 w 3579629"/>
              <a:gd name="connsiteY3" fmla="*/ 159731 h 6403706"/>
              <a:gd name="connsiteX4" fmla="*/ 2427445 w 3579629"/>
              <a:gd name="connsiteY4" fmla="*/ 1389746 h 6403706"/>
              <a:gd name="connsiteX5" fmla="*/ 2518885 w 3579629"/>
              <a:gd name="connsiteY5" fmla="*/ 1484996 h 6403706"/>
              <a:gd name="connsiteX6" fmla="*/ 3475195 w 3579629"/>
              <a:gd name="connsiteY6" fmla="*/ 1481186 h 6403706"/>
              <a:gd name="connsiteX7" fmla="*/ 3570445 w 3579629"/>
              <a:gd name="connsiteY7" fmla="*/ 1595486 h 6403706"/>
              <a:gd name="connsiteX8" fmla="*/ 3579629 w 3579629"/>
              <a:gd name="connsiteY8" fmla="*/ 6183015 h 6403706"/>
              <a:gd name="connsiteX9" fmla="*/ 3362748 w 3579629"/>
              <a:gd name="connsiteY9" fmla="*/ 6399896 h 6403706"/>
              <a:gd name="connsiteX10" fmla="*/ 1446739 w 3579629"/>
              <a:gd name="connsiteY10" fmla="*/ 6403706 h 6403706"/>
              <a:gd name="connsiteX11" fmla="*/ 1260338 w 3579629"/>
              <a:gd name="connsiteY11" fmla="*/ 6282075 h 6403706"/>
              <a:gd name="connsiteX12" fmla="*/ 808196 w 3579629"/>
              <a:gd name="connsiteY12" fmla="*/ 4087226 h 6403706"/>
              <a:gd name="connsiteX13" fmla="*/ 800576 w 3579629"/>
              <a:gd name="connsiteY13" fmla="*/ 3694796 h 6403706"/>
              <a:gd name="connsiteX14" fmla="*/ 118586 w 3579629"/>
              <a:gd name="connsiteY14" fmla="*/ 3679556 h 6403706"/>
              <a:gd name="connsiteX15" fmla="*/ 476 w 3579629"/>
              <a:gd name="connsiteY15" fmla="*/ 3553826 h 6403706"/>
              <a:gd name="connsiteX16" fmla="*/ 476 w 3579629"/>
              <a:gd name="connsiteY16" fmla="*/ 2967086 h 6403706"/>
              <a:gd name="connsiteX17" fmla="*/ 118586 w 3579629"/>
              <a:gd name="connsiteY17" fmla="*/ 2848976 h 6403706"/>
              <a:gd name="connsiteX18" fmla="*/ 625316 w 3579629"/>
              <a:gd name="connsiteY18" fmla="*/ 2837546 h 6403706"/>
              <a:gd name="connsiteX19" fmla="*/ 701516 w 3579629"/>
              <a:gd name="connsiteY19" fmla="*/ 2765156 h 6403706"/>
              <a:gd name="connsiteX20" fmla="*/ 720566 w 3579629"/>
              <a:gd name="connsiteY20" fmla="*/ 898256 h 6403706"/>
              <a:gd name="connsiteX21" fmla="*/ 865346 w 3579629"/>
              <a:gd name="connsiteY21" fmla="*/ 719186 h 6403706"/>
              <a:gd name="connsiteX22" fmla="*/ 1646396 w 3579629"/>
              <a:gd name="connsiteY22" fmla="*/ 715376 h 6403706"/>
              <a:gd name="connsiteX23" fmla="*/ 1737836 w 3579629"/>
              <a:gd name="connsiteY23" fmla="*/ 593456 h 6403706"/>
              <a:gd name="connsiteX24" fmla="*/ 1732778 w 3579629"/>
              <a:gd name="connsiteY24" fmla="*/ 174971 h 6403706"/>
              <a:gd name="connsiteX0" fmla="*/ 1732778 w 3579629"/>
              <a:gd name="connsiteY0" fmla="*/ 174971 h 6435887"/>
              <a:gd name="connsiteX1" fmla="*/ 1881079 w 3579629"/>
              <a:gd name="connsiteY1" fmla="*/ 3810 h 6435887"/>
              <a:gd name="connsiteX2" fmla="*/ 2292138 w 3579629"/>
              <a:gd name="connsiteY2" fmla="*/ 0 h 6435887"/>
              <a:gd name="connsiteX3" fmla="*/ 2429009 w 3579629"/>
              <a:gd name="connsiteY3" fmla="*/ 159731 h 6435887"/>
              <a:gd name="connsiteX4" fmla="*/ 2427445 w 3579629"/>
              <a:gd name="connsiteY4" fmla="*/ 1389746 h 6435887"/>
              <a:gd name="connsiteX5" fmla="*/ 2518885 w 3579629"/>
              <a:gd name="connsiteY5" fmla="*/ 1484996 h 6435887"/>
              <a:gd name="connsiteX6" fmla="*/ 3475195 w 3579629"/>
              <a:gd name="connsiteY6" fmla="*/ 1481186 h 6435887"/>
              <a:gd name="connsiteX7" fmla="*/ 3570445 w 3579629"/>
              <a:gd name="connsiteY7" fmla="*/ 1595486 h 6435887"/>
              <a:gd name="connsiteX8" fmla="*/ 3579629 w 3579629"/>
              <a:gd name="connsiteY8" fmla="*/ 6183015 h 6435887"/>
              <a:gd name="connsiteX9" fmla="*/ 3362748 w 3579629"/>
              <a:gd name="connsiteY9" fmla="*/ 6399896 h 6435887"/>
              <a:gd name="connsiteX10" fmla="*/ 1446739 w 3579629"/>
              <a:gd name="connsiteY10" fmla="*/ 6403706 h 6435887"/>
              <a:gd name="connsiteX11" fmla="*/ 848858 w 3579629"/>
              <a:gd name="connsiteY11" fmla="*/ 6373515 h 6435887"/>
              <a:gd name="connsiteX12" fmla="*/ 808196 w 3579629"/>
              <a:gd name="connsiteY12" fmla="*/ 4087226 h 6435887"/>
              <a:gd name="connsiteX13" fmla="*/ 800576 w 3579629"/>
              <a:gd name="connsiteY13" fmla="*/ 3694796 h 6435887"/>
              <a:gd name="connsiteX14" fmla="*/ 118586 w 3579629"/>
              <a:gd name="connsiteY14" fmla="*/ 3679556 h 6435887"/>
              <a:gd name="connsiteX15" fmla="*/ 476 w 3579629"/>
              <a:gd name="connsiteY15" fmla="*/ 3553826 h 6435887"/>
              <a:gd name="connsiteX16" fmla="*/ 476 w 3579629"/>
              <a:gd name="connsiteY16" fmla="*/ 2967086 h 6435887"/>
              <a:gd name="connsiteX17" fmla="*/ 118586 w 3579629"/>
              <a:gd name="connsiteY17" fmla="*/ 2848976 h 6435887"/>
              <a:gd name="connsiteX18" fmla="*/ 625316 w 3579629"/>
              <a:gd name="connsiteY18" fmla="*/ 2837546 h 6435887"/>
              <a:gd name="connsiteX19" fmla="*/ 701516 w 3579629"/>
              <a:gd name="connsiteY19" fmla="*/ 2765156 h 6435887"/>
              <a:gd name="connsiteX20" fmla="*/ 720566 w 3579629"/>
              <a:gd name="connsiteY20" fmla="*/ 898256 h 6435887"/>
              <a:gd name="connsiteX21" fmla="*/ 865346 w 3579629"/>
              <a:gd name="connsiteY21" fmla="*/ 719186 h 6435887"/>
              <a:gd name="connsiteX22" fmla="*/ 1646396 w 3579629"/>
              <a:gd name="connsiteY22" fmla="*/ 715376 h 6435887"/>
              <a:gd name="connsiteX23" fmla="*/ 1737836 w 3579629"/>
              <a:gd name="connsiteY23" fmla="*/ 593456 h 6435887"/>
              <a:gd name="connsiteX24" fmla="*/ 1732778 w 3579629"/>
              <a:gd name="connsiteY24" fmla="*/ 174971 h 6435887"/>
              <a:gd name="connsiteX0" fmla="*/ 1732778 w 3579629"/>
              <a:gd name="connsiteY0" fmla="*/ 174971 h 6435887"/>
              <a:gd name="connsiteX1" fmla="*/ 1881079 w 3579629"/>
              <a:gd name="connsiteY1" fmla="*/ 3810 h 6435887"/>
              <a:gd name="connsiteX2" fmla="*/ 2292138 w 3579629"/>
              <a:gd name="connsiteY2" fmla="*/ 0 h 6435887"/>
              <a:gd name="connsiteX3" fmla="*/ 2429009 w 3579629"/>
              <a:gd name="connsiteY3" fmla="*/ 159731 h 6435887"/>
              <a:gd name="connsiteX4" fmla="*/ 2427445 w 3579629"/>
              <a:gd name="connsiteY4" fmla="*/ 1389746 h 6435887"/>
              <a:gd name="connsiteX5" fmla="*/ 2518885 w 3579629"/>
              <a:gd name="connsiteY5" fmla="*/ 1484996 h 6435887"/>
              <a:gd name="connsiteX6" fmla="*/ 3475195 w 3579629"/>
              <a:gd name="connsiteY6" fmla="*/ 1481186 h 6435887"/>
              <a:gd name="connsiteX7" fmla="*/ 3570445 w 3579629"/>
              <a:gd name="connsiteY7" fmla="*/ 1595486 h 6435887"/>
              <a:gd name="connsiteX8" fmla="*/ 3579629 w 3579629"/>
              <a:gd name="connsiteY8" fmla="*/ 6183015 h 6435887"/>
              <a:gd name="connsiteX9" fmla="*/ 3362748 w 3579629"/>
              <a:gd name="connsiteY9" fmla="*/ 6399896 h 6435887"/>
              <a:gd name="connsiteX10" fmla="*/ 1446739 w 3579629"/>
              <a:gd name="connsiteY10" fmla="*/ 6403706 h 6435887"/>
              <a:gd name="connsiteX11" fmla="*/ 848858 w 3579629"/>
              <a:gd name="connsiteY11" fmla="*/ 6373515 h 6435887"/>
              <a:gd name="connsiteX12" fmla="*/ 808196 w 3579629"/>
              <a:gd name="connsiteY12" fmla="*/ 4087226 h 6435887"/>
              <a:gd name="connsiteX13" fmla="*/ 800576 w 3579629"/>
              <a:gd name="connsiteY13" fmla="*/ 3694796 h 6435887"/>
              <a:gd name="connsiteX14" fmla="*/ 118586 w 3579629"/>
              <a:gd name="connsiteY14" fmla="*/ 3679556 h 6435887"/>
              <a:gd name="connsiteX15" fmla="*/ 476 w 3579629"/>
              <a:gd name="connsiteY15" fmla="*/ 3553826 h 6435887"/>
              <a:gd name="connsiteX16" fmla="*/ 476 w 3579629"/>
              <a:gd name="connsiteY16" fmla="*/ 2967086 h 6435887"/>
              <a:gd name="connsiteX17" fmla="*/ 118586 w 3579629"/>
              <a:gd name="connsiteY17" fmla="*/ 2848976 h 6435887"/>
              <a:gd name="connsiteX18" fmla="*/ 625316 w 3579629"/>
              <a:gd name="connsiteY18" fmla="*/ 2837546 h 6435887"/>
              <a:gd name="connsiteX19" fmla="*/ 701516 w 3579629"/>
              <a:gd name="connsiteY19" fmla="*/ 2765156 h 6435887"/>
              <a:gd name="connsiteX20" fmla="*/ 720566 w 3579629"/>
              <a:gd name="connsiteY20" fmla="*/ 898256 h 6435887"/>
              <a:gd name="connsiteX21" fmla="*/ 865346 w 3579629"/>
              <a:gd name="connsiteY21" fmla="*/ 719186 h 6435887"/>
              <a:gd name="connsiteX22" fmla="*/ 1646396 w 3579629"/>
              <a:gd name="connsiteY22" fmla="*/ 715376 h 6435887"/>
              <a:gd name="connsiteX23" fmla="*/ 1737836 w 3579629"/>
              <a:gd name="connsiteY23" fmla="*/ 593456 h 6435887"/>
              <a:gd name="connsiteX24" fmla="*/ 1732778 w 3579629"/>
              <a:gd name="connsiteY24" fmla="*/ 174971 h 6435887"/>
              <a:gd name="connsiteX0" fmla="*/ 1732778 w 3579629"/>
              <a:gd name="connsiteY0" fmla="*/ 174971 h 6435887"/>
              <a:gd name="connsiteX1" fmla="*/ 1881079 w 3579629"/>
              <a:gd name="connsiteY1" fmla="*/ 3810 h 6435887"/>
              <a:gd name="connsiteX2" fmla="*/ 2292138 w 3579629"/>
              <a:gd name="connsiteY2" fmla="*/ 0 h 6435887"/>
              <a:gd name="connsiteX3" fmla="*/ 2429009 w 3579629"/>
              <a:gd name="connsiteY3" fmla="*/ 159731 h 6435887"/>
              <a:gd name="connsiteX4" fmla="*/ 2427445 w 3579629"/>
              <a:gd name="connsiteY4" fmla="*/ 1389746 h 6435887"/>
              <a:gd name="connsiteX5" fmla="*/ 2518885 w 3579629"/>
              <a:gd name="connsiteY5" fmla="*/ 1484996 h 6435887"/>
              <a:gd name="connsiteX6" fmla="*/ 3475195 w 3579629"/>
              <a:gd name="connsiteY6" fmla="*/ 1481186 h 6435887"/>
              <a:gd name="connsiteX7" fmla="*/ 3570445 w 3579629"/>
              <a:gd name="connsiteY7" fmla="*/ 1595486 h 6435887"/>
              <a:gd name="connsiteX8" fmla="*/ 3579629 w 3579629"/>
              <a:gd name="connsiteY8" fmla="*/ 6183015 h 6435887"/>
              <a:gd name="connsiteX9" fmla="*/ 3362748 w 3579629"/>
              <a:gd name="connsiteY9" fmla="*/ 6399896 h 6435887"/>
              <a:gd name="connsiteX10" fmla="*/ 1446739 w 3579629"/>
              <a:gd name="connsiteY10" fmla="*/ 6403706 h 6435887"/>
              <a:gd name="connsiteX11" fmla="*/ 833618 w 3579629"/>
              <a:gd name="connsiteY11" fmla="*/ 6373515 h 6435887"/>
              <a:gd name="connsiteX12" fmla="*/ 808196 w 3579629"/>
              <a:gd name="connsiteY12" fmla="*/ 4087226 h 6435887"/>
              <a:gd name="connsiteX13" fmla="*/ 800576 w 3579629"/>
              <a:gd name="connsiteY13" fmla="*/ 3694796 h 6435887"/>
              <a:gd name="connsiteX14" fmla="*/ 118586 w 3579629"/>
              <a:gd name="connsiteY14" fmla="*/ 3679556 h 6435887"/>
              <a:gd name="connsiteX15" fmla="*/ 476 w 3579629"/>
              <a:gd name="connsiteY15" fmla="*/ 3553826 h 6435887"/>
              <a:gd name="connsiteX16" fmla="*/ 476 w 3579629"/>
              <a:gd name="connsiteY16" fmla="*/ 2967086 h 6435887"/>
              <a:gd name="connsiteX17" fmla="*/ 118586 w 3579629"/>
              <a:gd name="connsiteY17" fmla="*/ 2848976 h 6435887"/>
              <a:gd name="connsiteX18" fmla="*/ 625316 w 3579629"/>
              <a:gd name="connsiteY18" fmla="*/ 2837546 h 6435887"/>
              <a:gd name="connsiteX19" fmla="*/ 701516 w 3579629"/>
              <a:gd name="connsiteY19" fmla="*/ 2765156 h 6435887"/>
              <a:gd name="connsiteX20" fmla="*/ 720566 w 3579629"/>
              <a:gd name="connsiteY20" fmla="*/ 898256 h 6435887"/>
              <a:gd name="connsiteX21" fmla="*/ 865346 w 3579629"/>
              <a:gd name="connsiteY21" fmla="*/ 719186 h 6435887"/>
              <a:gd name="connsiteX22" fmla="*/ 1646396 w 3579629"/>
              <a:gd name="connsiteY22" fmla="*/ 715376 h 6435887"/>
              <a:gd name="connsiteX23" fmla="*/ 1737836 w 3579629"/>
              <a:gd name="connsiteY23" fmla="*/ 593456 h 6435887"/>
              <a:gd name="connsiteX24" fmla="*/ 1732778 w 3579629"/>
              <a:gd name="connsiteY24" fmla="*/ 174971 h 6435887"/>
              <a:gd name="connsiteX0" fmla="*/ 1732778 w 3579629"/>
              <a:gd name="connsiteY0" fmla="*/ 174971 h 6435887"/>
              <a:gd name="connsiteX1" fmla="*/ 1881079 w 3579629"/>
              <a:gd name="connsiteY1" fmla="*/ 3810 h 6435887"/>
              <a:gd name="connsiteX2" fmla="*/ 2292138 w 3579629"/>
              <a:gd name="connsiteY2" fmla="*/ 0 h 6435887"/>
              <a:gd name="connsiteX3" fmla="*/ 2429009 w 3579629"/>
              <a:gd name="connsiteY3" fmla="*/ 159731 h 6435887"/>
              <a:gd name="connsiteX4" fmla="*/ 2427445 w 3579629"/>
              <a:gd name="connsiteY4" fmla="*/ 1389746 h 6435887"/>
              <a:gd name="connsiteX5" fmla="*/ 2518885 w 3579629"/>
              <a:gd name="connsiteY5" fmla="*/ 1484996 h 6435887"/>
              <a:gd name="connsiteX6" fmla="*/ 3475195 w 3579629"/>
              <a:gd name="connsiteY6" fmla="*/ 1481186 h 6435887"/>
              <a:gd name="connsiteX7" fmla="*/ 3570445 w 3579629"/>
              <a:gd name="connsiteY7" fmla="*/ 1595486 h 6435887"/>
              <a:gd name="connsiteX8" fmla="*/ 3579629 w 3579629"/>
              <a:gd name="connsiteY8" fmla="*/ 6183015 h 6435887"/>
              <a:gd name="connsiteX9" fmla="*/ 3362748 w 3579629"/>
              <a:gd name="connsiteY9" fmla="*/ 6399896 h 6435887"/>
              <a:gd name="connsiteX10" fmla="*/ 1446739 w 3579629"/>
              <a:gd name="connsiteY10" fmla="*/ 6403706 h 6435887"/>
              <a:gd name="connsiteX11" fmla="*/ 833618 w 3579629"/>
              <a:gd name="connsiteY11" fmla="*/ 6373515 h 6435887"/>
              <a:gd name="connsiteX12" fmla="*/ 808196 w 3579629"/>
              <a:gd name="connsiteY12" fmla="*/ 4087226 h 6435887"/>
              <a:gd name="connsiteX13" fmla="*/ 800576 w 3579629"/>
              <a:gd name="connsiteY13" fmla="*/ 3694796 h 6435887"/>
              <a:gd name="connsiteX14" fmla="*/ 118586 w 3579629"/>
              <a:gd name="connsiteY14" fmla="*/ 3679556 h 6435887"/>
              <a:gd name="connsiteX15" fmla="*/ 476 w 3579629"/>
              <a:gd name="connsiteY15" fmla="*/ 3553826 h 6435887"/>
              <a:gd name="connsiteX16" fmla="*/ 476 w 3579629"/>
              <a:gd name="connsiteY16" fmla="*/ 2967086 h 6435887"/>
              <a:gd name="connsiteX17" fmla="*/ 118586 w 3579629"/>
              <a:gd name="connsiteY17" fmla="*/ 2848976 h 6435887"/>
              <a:gd name="connsiteX18" fmla="*/ 625316 w 3579629"/>
              <a:gd name="connsiteY18" fmla="*/ 2837546 h 6435887"/>
              <a:gd name="connsiteX19" fmla="*/ 701516 w 3579629"/>
              <a:gd name="connsiteY19" fmla="*/ 2765156 h 6435887"/>
              <a:gd name="connsiteX20" fmla="*/ 720566 w 3579629"/>
              <a:gd name="connsiteY20" fmla="*/ 898256 h 6435887"/>
              <a:gd name="connsiteX21" fmla="*/ 865346 w 3579629"/>
              <a:gd name="connsiteY21" fmla="*/ 719186 h 6435887"/>
              <a:gd name="connsiteX22" fmla="*/ 1646396 w 3579629"/>
              <a:gd name="connsiteY22" fmla="*/ 715376 h 6435887"/>
              <a:gd name="connsiteX23" fmla="*/ 1737836 w 3579629"/>
              <a:gd name="connsiteY23" fmla="*/ 593456 h 6435887"/>
              <a:gd name="connsiteX24" fmla="*/ 1732778 w 3579629"/>
              <a:gd name="connsiteY24" fmla="*/ 174971 h 6435887"/>
              <a:gd name="connsiteX0" fmla="*/ 1732778 w 3579629"/>
              <a:gd name="connsiteY0" fmla="*/ 174971 h 6440925"/>
              <a:gd name="connsiteX1" fmla="*/ 1881079 w 3579629"/>
              <a:gd name="connsiteY1" fmla="*/ 3810 h 6440925"/>
              <a:gd name="connsiteX2" fmla="*/ 2292138 w 3579629"/>
              <a:gd name="connsiteY2" fmla="*/ 0 h 6440925"/>
              <a:gd name="connsiteX3" fmla="*/ 2429009 w 3579629"/>
              <a:gd name="connsiteY3" fmla="*/ 159731 h 6440925"/>
              <a:gd name="connsiteX4" fmla="*/ 2427445 w 3579629"/>
              <a:gd name="connsiteY4" fmla="*/ 1389746 h 6440925"/>
              <a:gd name="connsiteX5" fmla="*/ 2518885 w 3579629"/>
              <a:gd name="connsiteY5" fmla="*/ 1484996 h 6440925"/>
              <a:gd name="connsiteX6" fmla="*/ 3475195 w 3579629"/>
              <a:gd name="connsiteY6" fmla="*/ 1481186 h 6440925"/>
              <a:gd name="connsiteX7" fmla="*/ 3570445 w 3579629"/>
              <a:gd name="connsiteY7" fmla="*/ 1595486 h 6440925"/>
              <a:gd name="connsiteX8" fmla="*/ 3579629 w 3579629"/>
              <a:gd name="connsiteY8" fmla="*/ 6183015 h 6440925"/>
              <a:gd name="connsiteX9" fmla="*/ 3362748 w 3579629"/>
              <a:gd name="connsiteY9" fmla="*/ 6399896 h 6440925"/>
              <a:gd name="connsiteX10" fmla="*/ 1446739 w 3579629"/>
              <a:gd name="connsiteY10" fmla="*/ 6403706 h 6440925"/>
              <a:gd name="connsiteX11" fmla="*/ 825998 w 3579629"/>
              <a:gd name="connsiteY11" fmla="*/ 6381135 h 6440925"/>
              <a:gd name="connsiteX12" fmla="*/ 808196 w 3579629"/>
              <a:gd name="connsiteY12" fmla="*/ 4087226 h 6440925"/>
              <a:gd name="connsiteX13" fmla="*/ 800576 w 3579629"/>
              <a:gd name="connsiteY13" fmla="*/ 3694796 h 6440925"/>
              <a:gd name="connsiteX14" fmla="*/ 118586 w 3579629"/>
              <a:gd name="connsiteY14" fmla="*/ 3679556 h 6440925"/>
              <a:gd name="connsiteX15" fmla="*/ 476 w 3579629"/>
              <a:gd name="connsiteY15" fmla="*/ 3553826 h 6440925"/>
              <a:gd name="connsiteX16" fmla="*/ 476 w 3579629"/>
              <a:gd name="connsiteY16" fmla="*/ 2967086 h 6440925"/>
              <a:gd name="connsiteX17" fmla="*/ 118586 w 3579629"/>
              <a:gd name="connsiteY17" fmla="*/ 2848976 h 6440925"/>
              <a:gd name="connsiteX18" fmla="*/ 625316 w 3579629"/>
              <a:gd name="connsiteY18" fmla="*/ 2837546 h 6440925"/>
              <a:gd name="connsiteX19" fmla="*/ 701516 w 3579629"/>
              <a:gd name="connsiteY19" fmla="*/ 2765156 h 6440925"/>
              <a:gd name="connsiteX20" fmla="*/ 720566 w 3579629"/>
              <a:gd name="connsiteY20" fmla="*/ 898256 h 6440925"/>
              <a:gd name="connsiteX21" fmla="*/ 865346 w 3579629"/>
              <a:gd name="connsiteY21" fmla="*/ 719186 h 6440925"/>
              <a:gd name="connsiteX22" fmla="*/ 1646396 w 3579629"/>
              <a:gd name="connsiteY22" fmla="*/ 715376 h 6440925"/>
              <a:gd name="connsiteX23" fmla="*/ 1737836 w 3579629"/>
              <a:gd name="connsiteY23" fmla="*/ 593456 h 6440925"/>
              <a:gd name="connsiteX24" fmla="*/ 1732778 w 3579629"/>
              <a:gd name="connsiteY24" fmla="*/ 174971 h 6440925"/>
              <a:gd name="connsiteX0" fmla="*/ 1732778 w 3579629"/>
              <a:gd name="connsiteY0" fmla="*/ 174971 h 6403706"/>
              <a:gd name="connsiteX1" fmla="*/ 1881079 w 3579629"/>
              <a:gd name="connsiteY1" fmla="*/ 3810 h 6403706"/>
              <a:gd name="connsiteX2" fmla="*/ 2292138 w 3579629"/>
              <a:gd name="connsiteY2" fmla="*/ 0 h 6403706"/>
              <a:gd name="connsiteX3" fmla="*/ 2429009 w 3579629"/>
              <a:gd name="connsiteY3" fmla="*/ 159731 h 6403706"/>
              <a:gd name="connsiteX4" fmla="*/ 2427445 w 3579629"/>
              <a:gd name="connsiteY4" fmla="*/ 1389746 h 6403706"/>
              <a:gd name="connsiteX5" fmla="*/ 2518885 w 3579629"/>
              <a:gd name="connsiteY5" fmla="*/ 1484996 h 6403706"/>
              <a:gd name="connsiteX6" fmla="*/ 3475195 w 3579629"/>
              <a:gd name="connsiteY6" fmla="*/ 1481186 h 6403706"/>
              <a:gd name="connsiteX7" fmla="*/ 3570445 w 3579629"/>
              <a:gd name="connsiteY7" fmla="*/ 1595486 h 6403706"/>
              <a:gd name="connsiteX8" fmla="*/ 3579629 w 3579629"/>
              <a:gd name="connsiteY8" fmla="*/ 6183015 h 6403706"/>
              <a:gd name="connsiteX9" fmla="*/ 3362748 w 3579629"/>
              <a:gd name="connsiteY9" fmla="*/ 6399896 h 6403706"/>
              <a:gd name="connsiteX10" fmla="*/ 1446739 w 3579629"/>
              <a:gd name="connsiteY10" fmla="*/ 6403706 h 6403706"/>
              <a:gd name="connsiteX11" fmla="*/ 825998 w 3579629"/>
              <a:gd name="connsiteY11" fmla="*/ 6381135 h 6403706"/>
              <a:gd name="connsiteX12" fmla="*/ 808196 w 3579629"/>
              <a:gd name="connsiteY12" fmla="*/ 4087226 h 6403706"/>
              <a:gd name="connsiteX13" fmla="*/ 800576 w 3579629"/>
              <a:gd name="connsiteY13" fmla="*/ 3694796 h 6403706"/>
              <a:gd name="connsiteX14" fmla="*/ 118586 w 3579629"/>
              <a:gd name="connsiteY14" fmla="*/ 3679556 h 6403706"/>
              <a:gd name="connsiteX15" fmla="*/ 476 w 3579629"/>
              <a:gd name="connsiteY15" fmla="*/ 3553826 h 6403706"/>
              <a:gd name="connsiteX16" fmla="*/ 476 w 3579629"/>
              <a:gd name="connsiteY16" fmla="*/ 2967086 h 6403706"/>
              <a:gd name="connsiteX17" fmla="*/ 118586 w 3579629"/>
              <a:gd name="connsiteY17" fmla="*/ 2848976 h 6403706"/>
              <a:gd name="connsiteX18" fmla="*/ 625316 w 3579629"/>
              <a:gd name="connsiteY18" fmla="*/ 2837546 h 6403706"/>
              <a:gd name="connsiteX19" fmla="*/ 701516 w 3579629"/>
              <a:gd name="connsiteY19" fmla="*/ 2765156 h 6403706"/>
              <a:gd name="connsiteX20" fmla="*/ 720566 w 3579629"/>
              <a:gd name="connsiteY20" fmla="*/ 898256 h 6403706"/>
              <a:gd name="connsiteX21" fmla="*/ 865346 w 3579629"/>
              <a:gd name="connsiteY21" fmla="*/ 719186 h 6403706"/>
              <a:gd name="connsiteX22" fmla="*/ 1646396 w 3579629"/>
              <a:gd name="connsiteY22" fmla="*/ 715376 h 6403706"/>
              <a:gd name="connsiteX23" fmla="*/ 1737836 w 3579629"/>
              <a:gd name="connsiteY23" fmla="*/ 593456 h 6403706"/>
              <a:gd name="connsiteX24" fmla="*/ 1732778 w 3579629"/>
              <a:gd name="connsiteY24" fmla="*/ 174971 h 6403706"/>
              <a:gd name="connsiteX0" fmla="*/ 1732778 w 3579629"/>
              <a:gd name="connsiteY0" fmla="*/ 174971 h 6404444"/>
              <a:gd name="connsiteX1" fmla="*/ 1881079 w 3579629"/>
              <a:gd name="connsiteY1" fmla="*/ 3810 h 6404444"/>
              <a:gd name="connsiteX2" fmla="*/ 2292138 w 3579629"/>
              <a:gd name="connsiteY2" fmla="*/ 0 h 6404444"/>
              <a:gd name="connsiteX3" fmla="*/ 2429009 w 3579629"/>
              <a:gd name="connsiteY3" fmla="*/ 159731 h 6404444"/>
              <a:gd name="connsiteX4" fmla="*/ 2427445 w 3579629"/>
              <a:gd name="connsiteY4" fmla="*/ 1389746 h 6404444"/>
              <a:gd name="connsiteX5" fmla="*/ 2518885 w 3579629"/>
              <a:gd name="connsiteY5" fmla="*/ 1484996 h 6404444"/>
              <a:gd name="connsiteX6" fmla="*/ 3475195 w 3579629"/>
              <a:gd name="connsiteY6" fmla="*/ 1481186 h 6404444"/>
              <a:gd name="connsiteX7" fmla="*/ 3570445 w 3579629"/>
              <a:gd name="connsiteY7" fmla="*/ 1595486 h 6404444"/>
              <a:gd name="connsiteX8" fmla="*/ 3579629 w 3579629"/>
              <a:gd name="connsiteY8" fmla="*/ 6183015 h 6404444"/>
              <a:gd name="connsiteX9" fmla="*/ 3362748 w 3579629"/>
              <a:gd name="connsiteY9" fmla="*/ 6399896 h 6404444"/>
              <a:gd name="connsiteX10" fmla="*/ 1446739 w 3579629"/>
              <a:gd name="connsiteY10" fmla="*/ 6403706 h 6404444"/>
              <a:gd name="connsiteX11" fmla="*/ 818378 w 3579629"/>
              <a:gd name="connsiteY11" fmla="*/ 6388755 h 6404444"/>
              <a:gd name="connsiteX12" fmla="*/ 808196 w 3579629"/>
              <a:gd name="connsiteY12" fmla="*/ 4087226 h 6404444"/>
              <a:gd name="connsiteX13" fmla="*/ 800576 w 3579629"/>
              <a:gd name="connsiteY13" fmla="*/ 3694796 h 6404444"/>
              <a:gd name="connsiteX14" fmla="*/ 118586 w 3579629"/>
              <a:gd name="connsiteY14" fmla="*/ 3679556 h 6404444"/>
              <a:gd name="connsiteX15" fmla="*/ 476 w 3579629"/>
              <a:gd name="connsiteY15" fmla="*/ 3553826 h 6404444"/>
              <a:gd name="connsiteX16" fmla="*/ 476 w 3579629"/>
              <a:gd name="connsiteY16" fmla="*/ 2967086 h 6404444"/>
              <a:gd name="connsiteX17" fmla="*/ 118586 w 3579629"/>
              <a:gd name="connsiteY17" fmla="*/ 2848976 h 6404444"/>
              <a:gd name="connsiteX18" fmla="*/ 625316 w 3579629"/>
              <a:gd name="connsiteY18" fmla="*/ 2837546 h 6404444"/>
              <a:gd name="connsiteX19" fmla="*/ 701516 w 3579629"/>
              <a:gd name="connsiteY19" fmla="*/ 2765156 h 6404444"/>
              <a:gd name="connsiteX20" fmla="*/ 720566 w 3579629"/>
              <a:gd name="connsiteY20" fmla="*/ 898256 h 6404444"/>
              <a:gd name="connsiteX21" fmla="*/ 865346 w 3579629"/>
              <a:gd name="connsiteY21" fmla="*/ 719186 h 6404444"/>
              <a:gd name="connsiteX22" fmla="*/ 1646396 w 3579629"/>
              <a:gd name="connsiteY22" fmla="*/ 715376 h 6404444"/>
              <a:gd name="connsiteX23" fmla="*/ 1737836 w 3579629"/>
              <a:gd name="connsiteY23" fmla="*/ 593456 h 6404444"/>
              <a:gd name="connsiteX24" fmla="*/ 1732778 w 3579629"/>
              <a:gd name="connsiteY24" fmla="*/ 174971 h 6404444"/>
              <a:gd name="connsiteX0" fmla="*/ 1732778 w 3579629"/>
              <a:gd name="connsiteY0" fmla="*/ 174971 h 6403706"/>
              <a:gd name="connsiteX1" fmla="*/ 1881079 w 3579629"/>
              <a:gd name="connsiteY1" fmla="*/ 3810 h 6403706"/>
              <a:gd name="connsiteX2" fmla="*/ 2292138 w 3579629"/>
              <a:gd name="connsiteY2" fmla="*/ 0 h 6403706"/>
              <a:gd name="connsiteX3" fmla="*/ 2429009 w 3579629"/>
              <a:gd name="connsiteY3" fmla="*/ 159731 h 6403706"/>
              <a:gd name="connsiteX4" fmla="*/ 2427445 w 3579629"/>
              <a:gd name="connsiteY4" fmla="*/ 1389746 h 6403706"/>
              <a:gd name="connsiteX5" fmla="*/ 2518885 w 3579629"/>
              <a:gd name="connsiteY5" fmla="*/ 1484996 h 6403706"/>
              <a:gd name="connsiteX6" fmla="*/ 3475195 w 3579629"/>
              <a:gd name="connsiteY6" fmla="*/ 1481186 h 6403706"/>
              <a:gd name="connsiteX7" fmla="*/ 3570445 w 3579629"/>
              <a:gd name="connsiteY7" fmla="*/ 1595486 h 6403706"/>
              <a:gd name="connsiteX8" fmla="*/ 3579629 w 3579629"/>
              <a:gd name="connsiteY8" fmla="*/ 6183015 h 6403706"/>
              <a:gd name="connsiteX9" fmla="*/ 3362748 w 3579629"/>
              <a:gd name="connsiteY9" fmla="*/ 6399896 h 6403706"/>
              <a:gd name="connsiteX10" fmla="*/ 1446739 w 3579629"/>
              <a:gd name="connsiteY10" fmla="*/ 6403706 h 6403706"/>
              <a:gd name="connsiteX11" fmla="*/ 818378 w 3579629"/>
              <a:gd name="connsiteY11" fmla="*/ 6388755 h 6403706"/>
              <a:gd name="connsiteX12" fmla="*/ 808196 w 3579629"/>
              <a:gd name="connsiteY12" fmla="*/ 4087226 h 6403706"/>
              <a:gd name="connsiteX13" fmla="*/ 800576 w 3579629"/>
              <a:gd name="connsiteY13" fmla="*/ 3694796 h 6403706"/>
              <a:gd name="connsiteX14" fmla="*/ 118586 w 3579629"/>
              <a:gd name="connsiteY14" fmla="*/ 3679556 h 6403706"/>
              <a:gd name="connsiteX15" fmla="*/ 476 w 3579629"/>
              <a:gd name="connsiteY15" fmla="*/ 3553826 h 6403706"/>
              <a:gd name="connsiteX16" fmla="*/ 476 w 3579629"/>
              <a:gd name="connsiteY16" fmla="*/ 2967086 h 6403706"/>
              <a:gd name="connsiteX17" fmla="*/ 118586 w 3579629"/>
              <a:gd name="connsiteY17" fmla="*/ 2848976 h 6403706"/>
              <a:gd name="connsiteX18" fmla="*/ 625316 w 3579629"/>
              <a:gd name="connsiteY18" fmla="*/ 2837546 h 6403706"/>
              <a:gd name="connsiteX19" fmla="*/ 701516 w 3579629"/>
              <a:gd name="connsiteY19" fmla="*/ 2765156 h 6403706"/>
              <a:gd name="connsiteX20" fmla="*/ 720566 w 3579629"/>
              <a:gd name="connsiteY20" fmla="*/ 898256 h 6403706"/>
              <a:gd name="connsiteX21" fmla="*/ 865346 w 3579629"/>
              <a:gd name="connsiteY21" fmla="*/ 719186 h 6403706"/>
              <a:gd name="connsiteX22" fmla="*/ 1646396 w 3579629"/>
              <a:gd name="connsiteY22" fmla="*/ 715376 h 6403706"/>
              <a:gd name="connsiteX23" fmla="*/ 1737836 w 3579629"/>
              <a:gd name="connsiteY23" fmla="*/ 593456 h 6403706"/>
              <a:gd name="connsiteX24" fmla="*/ 1732778 w 3579629"/>
              <a:gd name="connsiteY24" fmla="*/ 174971 h 6403706"/>
              <a:gd name="connsiteX0" fmla="*/ 1732778 w 3579629"/>
              <a:gd name="connsiteY0" fmla="*/ 174971 h 6403706"/>
              <a:gd name="connsiteX1" fmla="*/ 1881079 w 3579629"/>
              <a:gd name="connsiteY1" fmla="*/ 3810 h 6403706"/>
              <a:gd name="connsiteX2" fmla="*/ 2292138 w 3579629"/>
              <a:gd name="connsiteY2" fmla="*/ 0 h 6403706"/>
              <a:gd name="connsiteX3" fmla="*/ 2429009 w 3579629"/>
              <a:gd name="connsiteY3" fmla="*/ 159731 h 6403706"/>
              <a:gd name="connsiteX4" fmla="*/ 2427445 w 3579629"/>
              <a:gd name="connsiteY4" fmla="*/ 1389746 h 6403706"/>
              <a:gd name="connsiteX5" fmla="*/ 2518885 w 3579629"/>
              <a:gd name="connsiteY5" fmla="*/ 1484996 h 6403706"/>
              <a:gd name="connsiteX6" fmla="*/ 3475195 w 3579629"/>
              <a:gd name="connsiteY6" fmla="*/ 1481186 h 6403706"/>
              <a:gd name="connsiteX7" fmla="*/ 3570445 w 3579629"/>
              <a:gd name="connsiteY7" fmla="*/ 1595486 h 6403706"/>
              <a:gd name="connsiteX8" fmla="*/ 3579629 w 3579629"/>
              <a:gd name="connsiteY8" fmla="*/ 6183015 h 6403706"/>
              <a:gd name="connsiteX9" fmla="*/ 3362748 w 3579629"/>
              <a:gd name="connsiteY9" fmla="*/ 6399896 h 6403706"/>
              <a:gd name="connsiteX10" fmla="*/ 1446739 w 3579629"/>
              <a:gd name="connsiteY10" fmla="*/ 6403706 h 6403706"/>
              <a:gd name="connsiteX11" fmla="*/ 794867 w 3579629"/>
              <a:gd name="connsiteY11" fmla="*/ 6185267 h 6403706"/>
              <a:gd name="connsiteX12" fmla="*/ 808196 w 3579629"/>
              <a:gd name="connsiteY12" fmla="*/ 4087226 h 6403706"/>
              <a:gd name="connsiteX13" fmla="*/ 800576 w 3579629"/>
              <a:gd name="connsiteY13" fmla="*/ 3694796 h 6403706"/>
              <a:gd name="connsiteX14" fmla="*/ 118586 w 3579629"/>
              <a:gd name="connsiteY14" fmla="*/ 3679556 h 6403706"/>
              <a:gd name="connsiteX15" fmla="*/ 476 w 3579629"/>
              <a:gd name="connsiteY15" fmla="*/ 3553826 h 6403706"/>
              <a:gd name="connsiteX16" fmla="*/ 476 w 3579629"/>
              <a:gd name="connsiteY16" fmla="*/ 2967086 h 6403706"/>
              <a:gd name="connsiteX17" fmla="*/ 118586 w 3579629"/>
              <a:gd name="connsiteY17" fmla="*/ 2848976 h 6403706"/>
              <a:gd name="connsiteX18" fmla="*/ 625316 w 3579629"/>
              <a:gd name="connsiteY18" fmla="*/ 2837546 h 6403706"/>
              <a:gd name="connsiteX19" fmla="*/ 701516 w 3579629"/>
              <a:gd name="connsiteY19" fmla="*/ 2765156 h 6403706"/>
              <a:gd name="connsiteX20" fmla="*/ 720566 w 3579629"/>
              <a:gd name="connsiteY20" fmla="*/ 898256 h 6403706"/>
              <a:gd name="connsiteX21" fmla="*/ 865346 w 3579629"/>
              <a:gd name="connsiteY21" fmla="*/ 719186 h 6403706"/>
              <a:gd name="connsiteX22" fmla="*/ 1646396 w 3579629"/>
              <a:gd name="connsiteY22" fmla="*/ 715376 h 6403706"/>
              <a:gd name="connsiteX23" fmla="*/ 1737836 w 3579629"/>
              <a:gd name="connsiteY23" fmla="*/ 593456 h 6403706"/>
              <a:gd name="connsiteX24" fmla="*/ 1732778 w 3579629"/>
              <a:gd name="connsiteY24" fmla="*/ 174971 h 6403706"/>
              <a:gd name="connsiteX0" fmla="*/ 1732778 w 3579629"/>
              <a:gd name="connsiteY0" fmla="*/ 174971 h 6399896"/>
              <a:gd name="connsiteX1" fmla="*/ 1881079 w 3579629"/>
              <a:gd name="connsiteY1" fmla="*/ 3810 h 6399896"/>
              <a:gd name="connsiteX2" fmla="*/ 2292138 w 3579629"/>
              <a:gd name="connsiteY2" fmla="*/ 0 h 6399896"/>
              <a:gd name="connsiteX3" fmla="*/ 2429009 w 3579629"/>
              <a:gd name="connsiteY3" fmla="*/ 159731 h 6399896"/>
              <a:gd name="connsiteX4" fmla="*/ 2427445 w 3579629"/>
              <a:gd name="connsiteY4" fmla="*/ 1389746 h 6399896"/>
              <a:gd name="connsiteX5" fmla="*/ 2518885 w 3579629"/>
              <a:gd name="connsiteY5" fmla="*/ 1484996 h 6399896"/>
              <a:gd name="connsiteX6" fmla="*/ 3475195 w 3579629"/>
              <a:gd name="connsiteY6" fmla="*/ 1481186 h 6399896"/>
              <a:gd name="connsiteX7" fmla="*/ 3570445 w 3579629"/>
              <a:gd name="connsiteY7" fmla="*/ 1595486 h 6399896"/>
              <a:gd name="connsiteX8" fmla="*/ 3579629 w 3579629"/>
              <a:gd name="connsiteY8" fmla="*/ 6183015 h 6399896"/>
              <a:gd name="connsiteX9" fmla="*/ 3362748 w 3579629"/>
              <a:gd name="connsiteY9" fmla="*/ 6399896 h 6399896"/>
              <a:gd name="connsiteX10" fmla="*/ 1053947 w 3579629"/>
              <a:gd name="connsiteY10" fmla="*/ 6398627 h 6399896"/>
              <a:gd name="connsiteX11" fmla="*/ 794867 w 3579629"/>
              <a:gd name="connsiteY11" fmla="*/ 6185267 h 6399896"/>
              <a:gd name="connsiteX12" fmla="*/ 808196 w 3579629"/>
              <a:gd name="connsiteY12" fmla="*/ 4087226 h 6399896"/>
              <a:gd name="connsiteX13" fmla="*/ 800576 w 3579629"/>
              <a:gd name="connsiteY13" fmla="*/ 3694796 h 6399896"/>
              <a:gd name="connsiteX14" fmla="*/ 118586 w 3579629"/>
              <a:gd name="connsiteY14" fmla="*/ 3679556 h 6399896"/>
              <a:gd name="connsiteX15" fmla="*/ 476 w 3579629"/>
              <a:gd name="connsiteY15" fmla="*/ 3553826 h 6399896"/>
              <a:gd name="connsiteX16" fmla="*/ 476 w 3579629"/>
              <a:gd name="connsiteY16" fmla="*/ 2967086 h 6399896"/>
              <a:gd name="connsiteX17" fmla="*/ 118586 w 3579629"/>
              <a:gd name="connsiteY17" fmla="*/ 2848976 h 6399896"/>
              <a:gd name="connsiteX18" fmla="*/ 625316 w 3579629"/>
              <a:gd name="connsiteY18" fmla="*/ 2837546 h 6399896"/>
              <a:gd name="connsiteX19" fmla="*/ 701516 w 3579629"/>
              <a:gd name="connsiteY19" fmla="*/ 2765156 h 6399896"/>
              <a:gd name="connsiteX20" fmla="*/ 720566 w 3579629"/>
              <a:gd name="connsiteY20" fmla="*/ 898256 h 6399896"/>
              <a:gd name="connsiteX21" fmla="*/ 865346 w 3579629"/>
              <a:gd name="connsiteY21" fmla="*/ 719186 h 6399896"/>
              <a:gd name="connsiteX22" fmla="*/ 1646396 w 3579629"/>
              <a:gd name="connsiteY22" fmla="*/ 715376 h 6399896"/>
              <a:gd name="connsiteX23" fmla="*/ 1737836 w 3579629"/>
              <a:gd name="connsiteY23" fmla="*/ 593456 h 6399896"/>
              <a:gd name="connsiteX24" fmla="*/ 1732778 w 3579629"/>
              <a:gd name="connsiteY24" fmla="*/ 174971 h 6399896"/>
              <a:gd name="connsiteX0" fmla="*/ 1732778 w 3579629"/>
              <a:gd name="connsiteY0" fmla="*/ 174971 h 6399896"/>
              <a:gd name="connsiteX1" fmla="*/ 1881079 w 3579629"/>
              <a:gd name="connsiteY1" fmla="*/ 3810 h 6399896"/>
              <a:gd name="connsiteX2" fmla="*/ 2292138 w 3579629"/>
              <a:gd name="connsiteY2" fmla="*/ 0 h 6399896"/>
              <a:gd name="connsiteX3" fmla="*/ 2429009 w 3579629"/>
              <a:gd name="connsiteY3" fmla="*/ 159731 h 6399896"/>
              <a:gd name="connsiteX4" fmla="*/ 2427445 w 3579629"/>
              <a:gd name="connsiteY4" fmla="*/ 1389746 h 6399896"/>
              <a:gd name="connsiteX5" fmla="*/ 2518885 w 3579629"/>
              <a:gd name="connsiteY5" fmla="*/ 1484996 h 6399896"/>
              <a:gd name="connsiteX6" fmla="*/ 3475195 w 3579629"/>
              <a:gd name="connsiteY6" fmla="*/ 1481186 h 6399896"/>
              <a:gd name="connsiteX7" fmla="*/ 3570445 w 3579629"/>
              <a:gd name="connsiteY7" fmla="*/ 1595486 h 6399896"/>
              <a:gd name="connsiteX8" fmla="*/ 3579629 w 3579629"/>
              <a:gd name="connsiteY8" fmla="*/ 6183015 h 6399896"/>
              <a:gd name="connsiteX9" fmla="*/ 3362748 w 3579629"/>
              <a:gd name="connsiteY9" fmla="*/ 6399896 h 6399896"/>
              <a:gd name="connsiteX10" fmla="*/ 1053947 w 3579629"/>
              <a:gd name="connsiteY10" fmla="*/ 6398627 h 6399896"/>
              <a:gd name="connsiteX11" fmla="*/ 794867 w 3579629"/>
              <a:gd name="connsiteY11" fmla="*/ 6185267 h 6399896"/>
              <a:gd name="connsiteX12" fmla="*/ 808196 w 3579629"/>
              <a:gd name="connsiteY12" fmla="*/ 4087226 h 6399896"/>
              <a:gd name="connsiteX13" fmla="*/ 800576 w 3579629"/>
              <a:gd name="connsiteY13" fmla="*/ 3694796 h 6399896"/>
              <a:gd name="connsiteX14" fmla="*/ 118586 w 3579629"/>
              <a:gd name="connsiteY14" fmla="*/ 3679556 h 6399896"/>
              <a:gd name="connsiteX15" fmla="*/ 476 w 3579629"/>
              <a:gd name="connsiteY15" fmla="*/ 3553826 h 6399896"/>
              <a:gd name="connsiteX16" fmla="*/ 476 w 3579629"/>
              <a:gd name="connsiteY16" fmla="*/ 2967086 h 6399896"/>
              <a:gd name="connsiteX17" fmla="*/ 118586 w 3579629"/>
              <a:gd name="connsiteY17" fmla="*/ 2848976 h 6399896"/>
              <a:gd name="connsiteX18" fmla="*/ 625316 w 3579629"/>
              <a:gd name="connsiteY18" fmla="*/ 2837546 h 6399896"/>
              <a:gd name="connsiteX19" fmla="*/ 701516 w 3579629"/>
              <a:gd name="connsiteY19" fmla="*/ 2765156 h 6399896"/>
              <a:gd name="connsiteX20" fmla="*/ 720566 w 3579629"/>
              <a:gd name="connsiteY20" fmla="*/ 898256 h 6399896"/>
              <a:gd name="connsiteX21" fmla="*/ 865346 w 3579629"/>
              <a:gd name="connsiteY21" fmla="*/ 719186 h 6399896"/>
              <a:gd name="connsiteX22" fmla="*/ 1646396 w 3579629"/>
              <a:gd name="connsiteY22" fmla="*/ 715376 h 6399896"/>
              <a:gd name="connsiteX23" fmla="*/ 1737836 w 3579629"/>
              <a:gd name="connsiteY23" fmla="*/ 593456 h 6399896"/>
              <a:gd name="connsiteX24" fmla="*/ 1732778 w 3579629"/>
              <a:gd name="connsiteY24" fmla="*/ 174971 h 6399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579629" h="6399896">
                <a:moveTo>
                  <a:pt x="1732778" y="174971"/>
                </a:moveTo>
                <a:cubicBezTo>
                  <a:pt x="1732778" y="55191"/>
                  <a:pt x="1761299" y="3810"/>
                  <a:pt x="1881079" y="3810"/>
                </a:cubicBezTo>
                <a:lnTo>
                  <a:pt x="2292138" y="0"/>
                </a:lnTo>
                <a:cubicBezTo>
                  <a:pt x="2411918" y="0"/>
                  <a:pt x="2429009" y="39951"/>
                  <a:pt x="2429009" y="159731"/>
                </a:cubicBezTo>
                <a:cubicBezTo>
                  <a:pt x="2420868" y="719596"/>
                  <a:pt x="2420346" y="852741"/>
                  <a:pt x="2427445" y="1389746"/>
                </a:cubicBezTo>
                <a:cubicBezTo>
                  <a:pt x="2438875" y="1436736"/>
                  <a:pt x="2476975" y="1476106"/>
                  <a:pt x="2518885" y="1484996"/>
                </a:cubicBezTo>
                <a:lnTo>
                  <a:pt x="3475195" y="1481186"/>
                </a:lnTo>
                <a:cubicBezTo>
                  <a:pt x="3510755" y="1488806"/>
                  <a:pt x="3569175" y="1538336"/>
                  <a:pt x="3570445" y="1595486"/>
                </a:cubicBezTo>
                <a:cubicBezTo>
                  <a:pt x="3573506" y="3124662"/>
                  <a:pt x="3576568" y="4653839"/>
                  <a:pt x="3579629" y="6183015"/>
                </a:cubicBezTo>
                <a:cubicBezTo>
                  <a:pt x="3579629" y="6302795"/>
                  <a:pt x="3482528" y="6399896"/>
                  <a:pt x="3362748" y="6399896"/>
                </a:cubicBezTo>
                <a:lnTo>
                  <a:pt x="1053947" y="6398627"/>
                </a:lnTo>
                <a:cubicBezTo>
                  <a:pt x="934167" y="6398627"/>
                  <a:pt x="802487" y="6299567"/>
                  <a:pt x="794867" y="6185267"/>
                </a:cubicBezTo>
                <a:cubicBezTo>
                  <a:pt x="800838" y="6114782"/>
                  <a:pt x="811163" y="4571144"/>
                  <a:pt x="808196" y="4087226"/>
                </a:cubicBezTo>
                <a:cubicBezTo>
                  <a:pt x="812849" y="4037648"/>
                  <a:pt x="805389" y="4041662"/>
                  <a:pt x="800576" y="3694796"/>
                </a:cubicBezTo>
                <a:cubicBezTo>
                  <a:pt x="800188" y="3666810"/>
                  <a:pt x="444341" y="3690986"/>
                  <a:pt x="118586" y="3679556"/>
                </a:cubicBezTo>
                <a:cubicBezTo>
                  <a:pt x="90011" y="3679556"/>
                  <a:pt x="4921" y="3609071"/>
                  <a:pt x="476" y="3553826"/>
                </a:cubicBezTo>
                <a:cubicBezTo>
                  <a:pt x="-159" y="3273791"/>
                  <a:pt x="-159" y="3309986"/>
                  <a:pt x="476" y="2967086"/>
                </a:cubicBezTo>
                <a:cubicBezTo>
                  <a:pt x="8731" y="2909936"/>
                  <a:pt x="75406" y="2852151"/>
                  <a:pt x="118586" y="2848976"/>
                </a:cubicBezTo>
                <a:cubicBezTo>
                  <a:pt x="288766" y="2847706"/>
                  <a:pt x="455136" y="2838816"/>
                  <a:pt x="625316" y="2837546"/>
                </a:cubicBezTo>
                <a:cubicBezTo>
                  <a:pt x="667861" y="2830561"/>
                  <a:pt x="697071" y="2812781"/>
                  <a:pt x="701516" y="2765156"/>
                </a:cubicBezTo>
                <a:cubicBezTo>
                  <a:pt x="713581" y="2431781"/>
                  <a:pt x="714851" y="1347201"/>
                  <a:pt x="720566" y="898256"/>
                </a:cubicBezTo>
                <a:cubicBezTo>
                  <a:pt x="718661" y="834121"/>
                  <a:pt x="822166" y="729981"/>
                  <a:pt x="865346" y="719186"/>
                </a:cubicBezTo>
                <a:lnTo>
                  <a:pt x="1646396" y="715376"/>
                </a:lnTo>
                <a:cubicBezTo>
                  <a:pt x="1679416" y="714741"/>
                  <a:pt x="1733599" y="675903"/>
                  <a:pt x="1737836" y="593456"/>
                </a:cubicBezTo>
                <a:lnTo>
                  <a:pt x="1732778" y="174971"/>
                </a:lnTo>
                <a:close/>
              </a:path>
            </a:pathLst>
          </a:custGeom>
          <a:solidFill>
            <a:srgbClr val="B12729">
              <a:alpha val="40000"/>
            </a:srgbClr>
          </a:solidFill>
          <a:ln>
            <a:solidFill>
              <a:srgbClr val="B1272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9" name="Rounded Rectangle 218"/>
          <p:cNvSpPr/>
          <p:nvPr/>
        </p:nvSpPr>
        <p:spPr>
          <a:xfrm>
            <a:off x="6233212" y="465724"/>
            <a:ext cx="1412102" cy="1428448"/>
          </a:xfrm>
          <a:prstGeom prst="roundRect">
            <a:avLst>
              <a:gd name="adj" fmla="val 9207"/>
            </a:avLst>
          </a:prstGeom>
          <a:solidFill>
            <a:srgbClr val="1F1855">
              <a:alpha val="40000"/>
            </a:srgbClr>
          </a:solidFill>
          <a:ln>
            <a:solidFill>
              <a:srgbClr val="1F185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0" name="Rounded Rectangle 219"/>
          <p:cNvSpPr/>
          <p:nvPr/>
        </p:nvSpPr>
        <p:spPr>
          <a:xfrm>
            <a:off x="7138969" y="479843"/>
            <a:ext cx="3901221" cy="6396086"/>
          </a:xfrm>
          <a:custGeom>
            <a:avLst/>
            <a:gdLst>
              <a:gd name="connsiteX0" fmla="*/ 0 w 3865782"/>
              <a:gd name="connsiteY0" fmla="*/ 287344 h 6396086"/>
              <a:gd name="connsiteX1" fmla="*/ 287344 w 3865782"/>
              <a:gd name="connsiteY1" fmla="*/ 0 h 6396086"/>
              <a:gd name="connsiteX2" fmla="*/ 3578438 w 3865782"/>
              <a:gd name="connsiteY2" fmla="*/ 0 h 6396086"/>
              <a:gd name="connsiteX3" fmla="*/ 3865782 w 3865782"/>
              <a:gd name="connsiteY3" fmla="*/ 287344 h 6396086"/>
              <a:gd name="connsiteX4" fmla="*/ 3865782 w 3865782"/>
              <a:gd name="connsiteY4" fmla="*/ 6108742 h 6396086"/>
              <a:gd name="connsiteX5" fmla="*/ 3578438 w 3865782"/>
              <a:gd name="connsiteY5" fmla="*/ 6396086 h 6396086"/>
              <a:gd name="connsiteX6" fmla="*/ 287344 w 3865782"/>
              <a:gd name="connsiteY6" fmla="*/ 6396086 h 6396086"/>
              <a:gd name="connsiteX7" fmla="*/ 0 w 3865782"/>
              <a:gd name="connsiteY7" fmla="*/ 6108742 h 6396086"/>
              <a:gd name="connsiteX8" fmla="*/ 0 w 3865782"/>
              <a:gd name="connsiteY8" fmla="*/ 287344 h 6396086"/>
              <a:gd name="connsiteX0" fmla="*/ 0 w 3865782"/>
              <a:gd name="connsiteY0" fmla="*/ 291154 h 6399896"/>
              <a:gd name="connsiteX1" fmla="*/ 698824 w 3865782"/>
              <a:gd name="connsiteY1" fmla="*/ 0 h 6399896"/>
              <a:gd name="connsiteX2" fmla="*/ 3578438 w 3865782"/>
              <a:gd name="connsiteY2" fmla="*/ 3810 h 6399896"/>
              <a:gd name="connsiteX3" fmla="*/ 3865782 w 3865782"/>
              <a:gd name="connsiteY3" fmla="*/ 291154 h 6399896"/>
              <a:gd name="connsiteX4" fmla="*/ 3865782 w 3865782"/>
              <a:gd name="connsiteY4" fmla="*/ 6112552 h 6399896"/>
              <a:gd name="connsiteX5" fmla="*/ 3578438 w 3865782"/>
              <a:gd name="connsiteY5" fmla="*/ 6399896 h 6399896"/>
              <a:gd name="connsiteX6" fmla="*/ 287344 w 3865782"/>
              <a:gd name="connsiteY6" fmla="*/ 6399896 h 6399896"/>
              <a:gd name="connsiteX7" fmla="*/ 0 w 3865782"/>
              <a:gd name="connsiteY7" fmla="*/ 6112552 h 6399896"/>
              <a:gd name="connsiteX8" fmla="*/ 0 w 3865782"/>
              <a:gd name="connsiteY8" fmla="*/ 291154 h 6399896"/>
              <a:gd name="connsiteX0" fmla="*/ 506730 w 3865782"/>
              <a:gd name="connsiteY0" fmla="*/ 260674 h 6399896"/>
              <a:gd name="connsiteX1" fmla="*/ 698824 w 3865782"/>
              <a:gd name="connsiteY1" fmla="*/ 0 h 6399896"/>
              <a:gd name="connsiteX2" fmla="*/ 3578438 w 3865782"/>
              <a:gd name="connsiteY2" fmla="*/ 3810 h 6399896"/>
              <a:gd name="connsiteX3" fmla="*/ 3865782 w 3865782"/>
              <a:gd name="connsiteY3" fmla="*/ 291154 h 6399896"/>
              <a:gd name="connsiteX4" fmla="*/ 3865782 w 3865782"/>
              <a:gd name="connsiteY4" fmla="*/ 6112552 h 6399896"/>
              <a:gd name="connsiteX5" fmla="*/ 3578438 w 3865782"/>
              <a:gd name="connsiteY5" fmla="*/ 6399896 h 6399896"/>
              <a:gd name="connsiteX6" fmla="*/ 287344 w 3865782"/>
              <a:gd name="connsiteY6" fmla="*/ 6399896 h 6399896"/>
              <a:gd name="connsiteX7" fmla="*/ 0 w 3865782"/>
              <a:gd name="connsiteY7" fmla="*/ 6112552 h 6399896"/>
              <a:gd name="connsiteX8" fmla="*/ 506730 w 3865782"/>
              <a:gd name="connsiteY8" fmla="*/ 260674 h 6399896"/>
              <a:gd name="connsiteX0" fmla="*/ 506730 w 3865782"/>
              <a:gd name="connsiteY0" fmla="*/ 260674 h 6399896"/>
              <a:gd name="connsiteX1" fmla="*/ 698824 w 3865782"/>
              <a:gd name="connsiteY1" fmla="*/ 0 h 6399896"/>
              <a:gd name="connsiteX2" fmla="*/ 3578438 w 3865782"/>
              <a:gd name="connsiteY2" fmla="*/ 3810 h 6399896"/>
              <a:gd name="connsiteX3" fmla="*/ 3865782 w 3865782"/>
              <a:gd name="connsiteY3" fmla="*/ 291154 h 6399896"/>
              <a:gd name="connsiteX4" fmla="*/ 3865782 w 3865782"/>
              <a:gd name="connsiteY4" fmla="*/ 6112552 h 6399896"/>
              <a:gd name="connsiteX5" fmla="*/ 3578438 w 3865782"/>
              <a:gd name="connsiteY5" fmla="*/ 6399896 h 6399896"/>
              <a:gd name="connsiteX6" fmla="*/ 287344 w 3865782"/>
              <a:gd name="connsiteY6" fmla="*/ 6399896 h 6399896"/>
              <a:gd name="connsiteX7" fmla="*/ 0 w 3865782"/>
              <a:gd name="connsiteY7" fmla="*/ 6112552 h 6399896"/>
              <a:gd name="connsiteX8" fmla="*/ 489528 w 3865782"/>
              <a:gd name="connsiteY8" fmla="*/ 1313546 h 6399896"/>
              <a:gd name="connsiteX9" fmla="*/ 506730 w 3865782"/>
              <a:gd name="connsiteY9" fmla="*/ 260674 h 6399896"/>
              <a:gd name="connsiteX0" fmla="*/ 506730 w 3865782"/>
              <a:gd name="connsiteY0" fmla="*/ 260674 h 6399896"/>
              <a:gd name="connsiteX1" fmla="*/ 698824 w 3865782"/>
              <a:gd name="connsiteY1" fmla="*/ 0 h 6399896"/>
              <a:gd name="connsiteX2" fmla="*/ 3578438 w 3865782"/>
              <a:gd name="connsiteY2" fmla="*/ 3810 h 6399896"/>
              <a:gd name="connsiteX3" fmla="*/ 3865782 w 3865782"/>
              <a:gd name="connsiteY3" fmla="*/ 291154 h 6399896"/>
              <a:gd name="connsiteX4" fmla="*/ 3865782 w 3865782"/>
              <a:gd name="connsiteY4" fmla="*/ 6112552 h 6399896"/>
              <a:gd name="connsiteX5" fmla="*/ 3578438 w 3865782"/>
              <a:gd name="connsiteY5" fmla="*/ 6399896 h 6399896"/>
              <a:gd name="connsiteX6" fmla="*/ 287344 w 3865782"/>
              <a:gd name="connsiteY6" fmla="*/ 6399896 h 6399896"/>
              <a:gd name="connsiteX7" fmla="*/ 0 w 3865782"/>
              <a:gd name="connsiteY7" fmla="*/ 6112552 h 6399896"/>
              <a:gd name="connsiteX8" fmla="*/ 432378 w 3865782"/>
              <a:gd name="connsiteY8" fmla="*/ 1477376 h 6399896"/>
              <a:gd name="connsiteX9" fmla="*/ 489528 w 3865782"/>
              <a:gd name="connsiteY9" fmla="*/ 1313546 h 6399896"/>
              <a:gd name="connsiteX10" fmla="*/ 506730 w 3865782"/>
              <a:gd name="connsiteY10" fmla="*/ 260674 h 6399896"/>
              <a:gd name="connsiteX0" fmla="*/ 506730 w 3865782"/>
              <a:gd name="connsiteY0" fmla="*/ 260674 h 6399896"/>
              <a:gd name="connsiteX1" fmla="*/ 698824 w 3865782"/>
              <a:gd name="connsiteY1" fmla="*/ 0 h 6399896"/>
              <a:gd name="connsiteX2" fmla="*/ 3578438 w 3865782"/>
              <a:gd name="connsiteY2" fmla="*/ 3810 h 6399896"/>
              <a:gd name="connsiteX3" fmla="*/ 3865782 w 3865782"/>
              <a:gd name="connsiteY3" fmla="*/ 291154 h 6399896"/>
              <a:gd name="connsiteX4" fmla="*/ 3865782 w 3865782"/>
              <a:gd name="connsiteY4" fmla="*/ 6112552 h 6399896"/>
              <a:gd name="connsiteX5" fmla="*/ 3578438 w 3865782"/>
              <a:gd name="connsiteY5" fmla="*/ 6399896 h 6399896"/>
              <a:gd name="connsiteX6" fmla="*/ 287344 w 3865782"/>
              <a:gd name="connsiteY6" fmla="*/ 6399896 h 6399896"/>
              <a:gd name="connsiteX7" fmla="*/ 0 w 3865782"/>
              <a:gd name="connsiteY7" fmla="*/ 6112552 h 6399896"/>
              <a:gd name="connsiteX8" fmla="*/ 238068 w 3865782"/>
              <a:gd name="connsiteY8" fmla="*/ 1538336 h 6399896"/>
              <a:gd name="connsiteX9" fmla="*/ 432378 w 3865782"/>
              <a:gd name="connsiteY9" fmla="*/ 1477376 h 6399896"/>
              <a:gd name="connsiteX10" fmla="*/ 489528 w 3865782"/>
              <a:gd name="connsiteY10" fmla="*/ 1313546 h 6399896"/>
              <a:gd name="connsiteX11" fmla="*/ 506730 w 3865782"/>
              <a:gd name="connsiteY11" fmla="*/ 260674 h 6399896"/>
              <a:gd name="connsiteX0" fmla="*/ 506730 w 3865782"/>
              <a:gd name="connsiteY0" fmla="*/ 260674 h 6399896"/>
              <a:gd name="connsiteX1" fmla="*/ 698824 w 3865782"/>
              <a:gd name="connsiteY1" fmla="*/ 0 h 6399896"/>
              <a:gd name="connsiteX2" fmla="*/ 3578438 w 3865782"/>
              <a:gd name="connsiteY2" fmla="*/ 3810 h 6399896"/>
              <a:gd name="connsiteX3" fmla="*/ 3865782 w 3865782"/>
              <a:gd name="connsiteY3" fmla="*/ 291154 h 6399896"/>
              <a:gd name="connsiteX4" fmla="*/ 3865782 w 3865782"/>
              <a:gd name="connsiteY4" fmla="*/ 6112552 h 6399896"/>
              <a:gd name="connsiteX5" fmla="*/ 3578438 w 3865782"/>
              <a:gd name="connsiteY5" fmla="*/ 6399896 h 6399896"/>
              <a:gd name="connsiteX6" fmla="*/ 287344 w 3865782"/>
              <a:gd name="connsiteY6" fmla="*/ 6399896 h 6399896"/>
              <a:gd name="connsiteX7" fmla="*/ 0 w 3865782"/>
              <a:gd name="connsiteY7" fmla="*/ 6112552 h 6399896"/>
              <a:gd name="connsiteX8" fmla="*/ 104718 w 3865782"/>
              <a:gd name="connsiteY8" fmla="*/ 1473566 h 6399896"/>
              <a:gd name="connsiteX9" fmla="*/ 432378 w 3865782"/>
              <a:gd name="connsiteY9" fmla="*/ 1477376 h 6399896"/>
              <a:gd name="connsiteX10" fmla="*/ 489528 w 3865782"/>
              <a:gd name="connsiteY10" fmla="*/ 1313546 h 6399896"/>
              <a:gd name="connsiteX11" fmla="*/ 506730 w 3865782"/>
              <a:gd name="connsiteY11" fmla="*/ 260674 h 6399896"/>
              <a:gd name="connsiteX0" fmla="*/ 528065 w 3887117"/>
              <a:gd name="connsiteY0" fmla="*/ 260674 h 6399896"/>
              <a:gd name="connsiteX1" fmla="*/ 720159 w 3887117"/>
              <a:gd name="connsiteY1" fmla="*/ 0 h 6399896"/>
              <a:gd name="connsiteX2" fmla="*/ 3599773 w 3887117"/>
              <a:gd name="connsiteY2" fmla="*/ 3810 h 6399896"/>
              <a:gd name="connsiteX3" fmla="*/ 3887117 w 3887117"/>
              <a:gd name="connsiteY3" fmla="*/ 291154 h 6399896"/>
              <a:gd name="connsiteX4" fmla="*/ 3887117 w 3887117"/>
              <a:gd name="connsiteY4" fmla="*/ 6112552 h 6399896"/>
              <a:gd name="connsiteX5" fmla="*/ 3599773 w 3887117"/>
              <a:gd name="connsiteY5" fmla="*/ 6399896 h 6399896"/>
              <a:gd name="connsiteX6" fmla="*/ 308679 w 3887117"/>
              <a:gd name="connsiteY6" fmla="*/ 6399896 h 6399896"/>
              <a:gd name="connsiteX7" fmla="*/ 21335 w 3887117"/>
              <a:gd name="connsiteY7" fmla="*/ 6112552 h 6399896"/>
              <a:gd name="connsiteX8" fmla="*/ 15563 w 3887117"/>
              <a:gd name="connsiteY8" fmla="*/ 1587866 h 6399896"/>
              <a:gd name="connsiteX9" fmla="*/ 126053 w 3887117"/>
              <a:gd name="connsiteY9" fmla="*/ 1473566 h 6399896"/>
              <a:gd name="connsiteX10" fmla="*/ 453713 w 3887117"/>
              <a:gd name="connsiteY10" fmla="*/ 1477376 h 6399896"/>
              <a:gd name="connsiteX11" fmla="*/ 510863 w 3887117"/>
              <a:gd name="connsiteY11" fmla="*/ 1313546 h 6399896"/>
              <a:gd name="connsiteX12" fmla="*/ 528065 w 3887117"/>
              <a:gd name="connsiteY12" fmla="*/ 260674 h 6399896"/>
              <a:gd name="connsiteX0" fmla="*/ 528065 w 3887117"/>
              <a:gd name="connsiteY0" fmla="*/ 260674 h 6399896"/>
              <a:gd name="connsiteX1" fmla="*/ 720159 w 3887117"/>
              <a:gd name="connsiteY1" fmla="*/ 0 h 6399896"/>
              <a:gd name="connsiteX2" fmla="*/ 3599773 w 3887117"/>
              <a:gd name="connsiteY2" fmla="*/ 3810 h 6399896"/>
              <a:gd name="connsiteX3" fmla="*/ 3887117 w 3887117"/>
              <a:gd name="connsiteY3" fmla="*/ 291154 h 6399896"/>
              <a:gd name="connsiteX4" fmla="*/ 3887117 w 3887117"/>
              <a:gd name="connsiteY4" fmla="*/ 6112552 h 6399896"/>
              <a:gd name="connsiteX5" fmla="*/ 3599773 w 3887117"/>
              <a:gd name="connsiteY5" fmla="*/ 6399896 h 6399896"/>
              <a:gd name="connsiteX6" fmla="*/ 308679 w 3887117"/>
              <a:gd name="connsiteY6" fmla="*/ 6399896 h 6399896"/>
              <a:gd name="connsiteX7" fmla="*/ 21335 w 3887117"/>
              <a:gd name="connsiteY7" fmla="*/ 6112552 h 6399896"/>
              <a:gd name="connsiteX8" fmla="*/ 15563 w 3887117"/>
              <a:gd name="connsiteY8" fmla="*/ 1587866 h 6399896"/>
              <a:gd name="connsiteX9" fmla="*/ 126053 w 3887117"/>
              <a:gd name="connsiteY9" fmla="*/ 1473566 h 6399896"/>
              <a:gd name="connsiteX10" fmla="*/ 453713 w 3887117"/>
              <a:gd name="connsiteY10" fmla="*/ 1477376 h 6399896"/>
              <a:gd name="connsiteX11" fmla="*/ 510863 w 3887117"/>
              <a:gd name="connsiteY11" fmla="*/ 1313546 h 6399896"/>
              <a:gd name="connsiteX12" fmla="*/ 528065 w 3887117"/>
              <a:gd name="connsiteY12" fmla="*/ 260674 h 6399896"/>
              <a:gd name="connsiteX0" fmla="*/ 528065 w 3887117"/>
              <a:gd name="connsiteY0" fmla="*/ 260674 h 6399896"/>
              <a:gd name="connsiteX1" fmla="*/ 720159 w 3887117"/>
              <a:gd name="connsiteY1" fmla="*/ 0 h 6399896"/>
              <a:gd name="connsiteX2" fmla="*/ 3599773 w 3887117"/>
              <a:gd name="connsiteY2" fmla="*/ 3810 h 6399896"/>
              <a:gd name="connsiteX3" fmla="*/ 3887117 w 3887117"/>
              <a:gd name="connsiteY3" fmla="*/ 291154 h 6399896"/>
              <a:gd name="connsiteX4" fmla="*/ 3887117 w 3887117"/>
              <a:gd name="connsiteY4" fmla="*/ 6112552 h 6399896"/>
              <a:gd name="connsiteX5" fmla="*/ 3599773 w 3887117"/>
              <a:gd name="connsiteY5" fmla="*/ 6399896 h 6399896"/>
              <a:gd name="connsiteX6" fmla="*/ 308679 w 3887117"/>
              <a:gd name="connsiteY6" fmla="*/ 6399896 h 6399896"/>
              <a:gd name="connsiteX7" fmla="*/ 21335 w 3887117"/>
              <a:gd name="connsiteY7" fmla="*/ 6112552 h 6399896"/>
              <a:gd name="connsiteX8" fmla="*/ 15563 w 3887117"/>
              <a:gd name="connsiteY8" fmla="*/ 1587866 h 6399896"/>
              <a:gd name="connsiteX9" fmla="*/ 126053 w 3887117"/>
              <a:gd name="connsiteY9" fmla="*/ 1473566 h 6399896"/>
              <a:gd name="connsiteX10" fmla="*/ 453713 w 3887117"/>
              <a:gd name="connsiteY10" fmla="*/ 1477376 h 6399896"/>
              <a:gd name="connsiteX11" fmla="*/ 510863 w 3887117"/>
              <a:gd name="connsiteY11" fmla="*/ 1313546 h 6399896"/>
              <a:gd name="connsiteX12" fmla="*/ 528065 w 3887117"/>
              <a:gd name="connsiteY12" fmla="*/ 260674 h 6399896"/>
              <a:gd name="connsiteX0" fmla="*/ 528065 w 3887117"/>
              <a:gd name="connsiteY0" fmla="*/ 260674 h 6399896"/>
              <a:gd name="connsiteX1" fmla="*/ 720159 w 3887117"/>
              <a:gd name="connsiteY1" fmla="*/ 0 h 6399896"/>
              <a:gd name="connsiteX2" fmla="*/ 3599773 w 3887117"/>
              <a:gd name="connsiteY2" fmla="*/ 3810 h 6399896"/>
              <a:gd name="connsiteX3" fmla="*/ 3887117 w 3887117"/>
              <a:gd name="connsiteY3" fmla="*/ 291154 h 6399896"/>
              <a:gd name="connsiteX4" fmla="*/ 3887117 w 3887117"/>
              <a:gd name="connsiteY4" fmla="*/ 6112552 h 6399896"/>
              <a:gd name="connsiteX5" fmla="*/ 3599773 w 3887117"/>
              <a:gd name="connsiteY5" fmla="*/ 6399896 h 6399896"/>
              <a:gd name="connsiteX6" fmla="*/ 308679 w 3887117"/>
              <a:gd name="connsiteY6" fmla="*/ 6399896 h 6399896"/>
              <a:gd name="connsiteX7" fmla="*/ 21335 w 3887117"/>
              <a:gd name="connsiteY7" fmla="*/ 6112552 h 6399896"/>
              <a:gd name="connsiteX8" fmla="*/ 15563 w 3887117"/>
              <a:gd name="connsiteY8" fmla="*/ 1587866 h 6399896"/>
              <a:gd name="connsiteX9" fmla="*/ 126053 w 3887117"/>
              <a:gd name="connsiteY9" fmla="*/ 1473566 h 6399896"/>
              <a:gd name="connsiteX10" fmla="*/ 453713 w 3887117"/>
              <a:gd name="connsiteY10" fmla="*/ 1477376 h 6399896"/>
              <a:gd name="connsiteX11" fmla="*/ 510863 w 3887117"/>
              <a:gd name="connsiteY11" fmla="*/ 1313546 h 6399896"/>
              <a:gd name="connsiteX12" fmla="*/ 528065 w 3887117"/>
              <a:gd name="connsiteY12" fmla="*/ 260674 h 6399896"/>
              <a:gd name="connsiteX0" fmla="*/ 528065 w 3887117"/>
              <a:gd name="connsiteY0" fmla="*/ 260674 h 6399896"/>
              <a:gd name="connsiteX1" fmla="*/ 720159 w 3887117"/>
              <a:gd name="connsiteY1" fmla="*/ 0 h 6399896"/>
              <a:gd name="connsiteX2" fmla="*/ 3599773 w 3887117"/>
              <a:gd name="connsiteY2" fmla="*/ 3810 h 6399896"/>
              <a:gd name="connsiteX3" fmla="*/ 3887117 w 3887117"/>
              <a:gd name="connsiteY3" fmla="*/ 291154 h 6399896"/>
              <a:gd name="connsiteX4" fmla="*/ 3887117 w 3887117"/>
              <a:gd name="connsiteY4" fmla="*/ 6112552 h 6399896"/>
              <a:gd name="connsiteX5" fmla="*/ 3599773 w 3887117"/>
              <a:gd name="connsiteY5" fmla="*/ 6399896 h 6399896"/>
              <a:gd name="connsiteX6" fmla="*/ 308679 w 3887117"/>
              <a:gd name="connsiteY6" fmla="*/ 6399896 h 6399896"/>
              <a:gd name="connsiteX7" fmla="*/ 21335 w 3887117"/>
              <a:gd name="connsiteY7" fmla="*/ 6112552 h 6399896"/>
              <a:gd name="connsiteX8" fmla="*/ 15563 w 3887117"/>
              <a:gd name="connsiteY8" fmla="*/ 1587866 h 6399896"/>
              <a:gd name="connsiteX9" fmla="*/ 126053 w 3887117"/>
              <a:gd name="connsiteY9" fmla="*/ 1473566 h 6399896"/>
              <a:gd name="connsiteX10" fmla="*/ 453713 w 3887117"/>
              <a:gd name="connsiteY10" fmla="*/ 1477376 h 6399896"/>
              <a:gd name="connsiteX11" fmla="*/ 510863 w 3887117"/>
              <a:gd name="connsiteY11" fmla="*/ 1313546 h 6399896"/>
              <a:gd name="connsiteX12" fmla="*/ 528065 w 3887117"/>
              <a:gd name="connsiteY12" fmla="*/ 260674 h 6399896"/>
              <a:gd name="connsiteX0" fmla="*/ 528065 w 3887117"/>
              <a:gd name="connsiteY0" fmla="*/ 260674 h 6399896"/>
              <a:gd name="connsiteX1" fmla="*/ 720159 w 3887117"/>
              <a:gd name="connsiteY1" fmla="*/ 0 h 6399896"/>
              <a:gd name="connsiteX2" fmla="*/ 3599773 w 3887117"/>
              <a:gd name="connsiteY2" fmla="*/ 3810 h 6399896"/>
              <a:gd name="connsiteX3" fmla="*/ 3887117 w 3887117"/>
              <a:gd name="connsiteY3" fmla="*/ 291154 h 6399896"/>
              <a:gd name="connsiteX4" fmla="*/ 3887117 w 3887117"/>
              <a:gd name="connsiteY4" fmla="*/ 6112552 h 6399896"/>
              <a:gd name="connsiteX5" fmla="*/ 3599773 w 3887117"/>
              <a:gd name="connsiteY5" fmla="*/ 6399896 h 6399896"/>
              <a:gd name="connsiteX6" fmla="*/ 308679 w 3887117"/>
              <a:gd name="connsiteY6" fmla="*/ 6399896 h 6399896"/>
              <a:gd name="connsiteX7" fmla="*/ 21335 w 3887117"/>
              <a:gd name="connsiteY7" fmla="*/ 6112552 h 6399896"/>
              <a:gd name="connsiteX8" fmla="*/ 15563 w 3887117"/>
              <a:gd name="connsiteY8" fmla="*/ 1587866 h 6399896"/>
              <a:gd name="connsiteX9" fmla="*/ 126053 w 3887117"/>
              <a:gd name="connsiteY9" fmla="*/ 1473566 h 6399896"/>
              <a:gd name="connsiteX10" fmla="*/ 453713 w 3887117"/>
              <a:gd name="connsiteY10" fmla="*/ 1477376 h 6399896"/>
              <a:gd name="connsiteX11" fmla="*/ 510863 w 3887117"/>
              <a:gd name="connsiteY11" fmla="*/ 1313546 h 6399896"/>
              <a:gd name="connsiteX12" fmla="*/ 528065 w 3887117"/>
              <a:gd name="connsiteY12" fmla="*/ 260674 h 6399896"/>
              <a:gd name="connsiteX0" fmla="*/ 528065 w 3887117"/>
              <a:gd name="connsiteY0" fmla="*/ 260674 h 6399896"/>
              <a:gd name="connsiteX1" fmla="*/ 720159 w 3887117"/>
              <a:gd name="connsiteY1" fmla="*/ 0 h 6399896"/>
              <a:gd name="connsiteX2" fmla="*/ 3599773 w 3887117"/>
              <a:gd name="connsiteY2" fmla="*/ 3810 h 6399896"/>
              <a:gd name="connsiteX3" fmla="*/ 3887117 w 3887117"/>
              <a:gd name="connsiteY3" fmla="*/ 291154 h 6399896"/>
              <a:gd name="connsiteX4" fmla="*/ 3887117 w 3887117"/>
              <a:gd name="connsiteY4" fmla="*/ 6112552 h 6399896"/>
              <a:gd name="connsiteX5" fmla="*/ 3599773 w 3887117"/>
              <a:gd name="connsiteY5" fmla="*/ 6399896 h 6399896"/>
              <a:gd name="connsiteX6" fmla="*/ 308679 w 3887117"/>
              <a:gd name="connsiteY6" fmla="*/ 6399896 h 6399896"/>
              <a:gd name="connsiteX7" fmla="*/ 21335 w 3887117"/>
              <a:gd name="connsiteY7" fmla="*/ 6112552 h 6399896"/>
              <a:gd name="connsiteX8" fmla="*/ 15563 w 3887117"/>
              <a:gd name="connsiteY8" fmla="*/ 1587866 h 6399896"/>
              <a:gd name="connsiteX9" fmla="*/ 126053 w 3887117"/>
              <a:gd name="connsiteY9" fmla="*/ 1473566 h 6399896"/>
              <a:gd name="connsiteX10" fmla="*/ 453713 w 3887117"/>
              <a:gd name="connsiteY10" fmla="*/ 1477376 h 6399896"/>
              <a:gd name="connsiteX11" fmla="*/ 510863 w 3887117"/>
              <a:gd name="connsiteY11" fmla="*/ 1313546 h 6399896"/>
              <a:gd name="connsiteX12" fmla="*/ 528065 w 3887117"/>
              <a:gd name="connsiteY12" fmla="*/ 260674 h 6399896"/>
              <a:gd name="connsiteX0" fmla="*/ 528065 w 3887117"/>
              <a:gd name="connsiteY0" fmla="*/ 260674 h 6399896"/>
              <a:gd name="connsiteX1" fmla="*/ 720159 w 3887117"/>
              <a:gd name="connsiteY1" fmla="*/ 0 h 6399896"/>
              <a:gd name="connsiteX2" fmla="*/ 3599773 w 3887117"/>
              <a:gd name="connsiteY2" fmla="*/ 3810 h 6399896"/>
              <a:gd name="connsiteX3" fmla="*/ 3887117 w 3887117"/>
              <a:gd name="connsiteY3" fmla="*/ 291154 h 6399896"/>
              <a:gd name="connsiteX4" fmla="*/ 3887117 w 3887117"/>
              <a:gd name="connsiteY4" fmla="*/ 6112552 h 6399896"/>
              <a:gd name="connsiteX5" fmla="*/ 3599773 w 3887117"/>
              <a:gd name="connsiteY5" fmla="*/ 6399896 h 6399896"/>
              <a:gd name="connsiteX6" fmla="*/ 308679 w 3887117"/>
              <a:gd name="connsiteY6" fmla="*/ 6399896 h 6399896"/>
              <a:gd name="connsiteX7" fmla="*/ 21335 w 3887117"/>
              <a:gd name="connsiteY7" fmla="*/ 6112552 h 6399896"/>
              <a:gd name="connsiteX8" fmla="*/ 15563 w 3887117"/>
              <a:gd name="connsiteY8" fmla="*/ 1587866 h 6399896"/>
              <a:gd name="connsiteX9" fmla="*/ 126053 w 3887117"/>
              <a:gd name="connsiteY9" fmla="*/ 1473566 h 6399896"/>
              <a:gd name="connsiteX10" fmla="*/ 430853 w 3887117"/>
              <a:gd name="connsiteY10" fmla="*/ 1477376 h 6399896"/>
              <a:gd name="connsiteX11" fmla="*/ 510863 w 3887117"/>
              <a:gd name="connsiteY11" fmla="*/ 1313546 h 6399896"/>
              <a:gd name="connsiteX12" fmla="*/ 528065 w 3887117"/>
              <a:gd name="connsiteY12" fmla="*/ 260674 h 6399896"/>
              <a:gd name="connsiteX0" fmla="*/ 528065 w 3887117"/>
              <a:gd name="connsiteY0" fmla="*/ 260674 h 6399896"/>
              <a:gd name="connsiteX1" fmla="*/ 720159 w 3887117"/>
              <a:gd name="connsiteY1" fmla="*/ 0 h 6399896"/>
              <a:gd name="connsiteX2" fmla="*/ 3599773 w 3887117"/>
              <a:gd name="connsiteY2" fmla="*/ 3810 h 6399896"/>
              <a:gd name="connsiteX3" fmla="*/ 3887117 w 3887117"/>
              <a:gd name="connsiteY3" fmla="*/ 291154 h 6399896"/>
              <a:gd name="connsiteX4" fmla="*/ 3887117 w 3887117"/>
              <a:gd name="connsiteY4" fmla="*/ 6112552 h 6399896"/>
              <a:gd name="connsiteX5" fmla="*/ 3599773 w 3887117"/>
              <a:gd name="connsiteY5" fmla="*/ 6399896 h 6399896"/>
              <a:gd name="connsiteX6" fmla="*/ 308679 w 3887117"/>
              <a:gd name="connsiteY6" fmla="*/ 6399896 h 6399896"/>
              <a:gd name="connsiteX7" fmla="*/ 21335 w 3887117"/>
              <a:gd name="connsiteY7" fmla="*/ 6112552 h 6399896"/>
              <a:gd name="connsiteX8" fmla="*/ 15563 w 3887117"/>
              <a:gd name="connsiteY8" fmla="*/ 1587866 h 6399896"/>
              <a:gd name="connsiteX9" fmla="*/ 126053 w 3887117"/>
              <a:gd name="connsiteY9" fmla="*/ 1473566 h 6399896"/>
              <a:gd name="connsiteX10" fmla="*/ 430853 w 3887117"/>
              <a:gd name="connsiteY10" fmla="*/ 1477376 h 6399896"/>
              <a:gd name="connsiteX11" fmla="*/ 507053 w 3887117"/>
              <a:gd name="connsiteY11" fmla="*/ 1359266 h 6399896"/>
              <a:gd name="connsiteX12" fmla="*/ 528065 w 3887117"/>
              <a:gd name="connsiteY12" fmla="*/ 260674 h 6399896"/>
              <a:gd name="connsiteX0" fmla="*/ 528065 w 3887117"/>
              <a:gd name="connsiteY0" fmla="*/ 260674 h 6399896"/>
              <a:gd name="connsiteX1" fmla="*/ 720159 w 3887117"/>
              <a:gd name="connsiteY1" fmla="*/ 0 h 6399896"/>
              <a:gd name="connsiteX2" fmla="*/ 3599773 w 3887117"/>
              <a:gd name="connsiteY2" fmla="*/ 3810 h 6399896"/>
              <a:gd name="connsiteX3" fmla="*/ 3887117 w 3887117"/>
              <a:gd name="connsiteY3" fmla="*/ 291154 h 6399896"/>
              <a:gd name="connsiteX4" fmla="*/ 3887117 w 3887117"/>
              <a:gd name="connsiteY4" fmla="*/ 6112552 h 6399896"/>
              <a:gd name="connsiteX5" fmla="*/ 3599773 w 3887117"/>
              <a:gd name="connsiteY5" fmla="*/ 6399896 h 6399896"/>
              <a:gd name="connsiteX6" fmla="*/ 308679 w 3887117"/>
              <a:gd name="connsiteY6" fmla="*/ 6399896 h 6399896"/>
              <a:gd name="connsiteX7" fmla="*/ 21335 w 3887117"/>
              <a:gd name="connsiteY7" fmla="*/ 6112552 h 6399896"/>
              <a:gd name="connsiteX8" fmla="*/ 15563 w 3887117"/>
              <a:gd name="connsiteY8" fmla="*/ 1587866 h 6399896"/>
              <a:gd name="connsiteX9" fmla="*/ 95573 w 3887117"/>
              <a:gd name="connsiteY9" fmla="*/ 1488806 h 6399896"/>
              <a:gd name="connsiteX10" fmla="*/ 430853 w 3887117"/>
              <a:gd name="connsiteY10" fmla="*/ 1477376 h 6399896"/>
              <a:gd name="connsiteX11" fmla="*/ 507053 w 3887117"/>
              <a:gd name="connsiteY11" fmla="*/ 1359266 h 6399896"/>
              <a:gd name="connsiteX12" fmla="*/ 528065 w 3887117"/>
              <a:gd name="connsiteY12" fmla="*/ 260674 h 6399896"/>
              <a:gd name="connsiteX0" fmla="*/ 528065 w 3887117"/>
              <a:gd name="connsiteY0" fmla="*/ 260674 h 6399896"/>
              <a:gd name="connsiteX1" fmla="*/ 720159 w 3887117"/>
              <a:gd name="connsiteY1" fmla="*/ 0 h 6399896"/>
              <a:gd name="connsiteX2" fmla="*/ 3599773 w 3887117"/>
              <a:gd name="connsiteY2" fmla="*/ 3810 h 6399896"/>
              <a:gd name="connsiteX3" fmla="*/ 3887117 w 3887117"/>
              <a:gd name="connsiteY3" fmla="*/ 291154 h 6399896"/>
              <a:gd name="connsiteX4" fmla="*/ 3887117 w 3887117"/>
              <a:gd name="connsiteY4" fmla="*/ 6112552 h 6399896"/>
              <a:gd name="connsiteX5" fmla="*/ 3599773 w 3887117"/>
              <a:gd name="connsiteY5" fmla="*/ 6399896 h 6399896"/>
              <a:gd name="connsiteX6" fmla="*/ 308679 w 3887117"/>
              <a:gd name="connsiteY6" fmla="*/ 6399896 h 6399896"/>
              <a:gd name="connsiteX7" fmla="*/ 21335 w 3887117"/>
              <a:gd name="connsiteY7" fmla="*/ 6112552 h 6399896"/>
              <a:gd name="connsiteX8" fmla="*/ 15563 w 3887117"/>
              <a:gd name="connsiteY8" fmla="*/ 1587866 h 6399896"/>
              <a:gd name="connsiteX9" fmla="*/ 95573 w 3887117"/>
              <a:gd name="connsiteY9" fmla="*/ 1488806 h 6399896"/>
              <a:gd name="connsiteX10" fmla="*/ 430853 w 3887117"/>
              <a:gd name="connsiteY10" fmla="*/ 1477376 h 6399896"/>
              <a:gd name="connsiteX11" fmla="*/ 507053 w 3887117"/>
              <a:gd name="connsiteY11" fmla="*/ 1359266 h 6399896"/>
              <a:gd name="connsiteX12" fmla="*/ 528065 w 3887117"/>
              <a:gd name="connsiteY12" fmla="*/ 260674 h 6399896"/>
              <a:gd name="connsiteX0" fmla="*/ 539926 w 3898978"/>
              <a:gd name="connsiteY0" fmla="*/ 260674 h 6399896"/>
              <a:gd name="connsiteX1" fmla="*/ 732020 w 3898978"/>
              <a:gd name="connsiteY1" fmla="*/ 0 h 6399896"/>
              <a:gd name="connsiteX2" fmla="*/ 3611634 w 3898978"/>
              <a:gd name="connsiteY2" fmla="*/ 3810 h 6399896"/>
              <a:gd name="connsiteX3" fmla="*/ 3898978 w 3898978"/>
              <a:gd name="connsiteY3" fmla="*/ 291154 h 6399896"/>
              <a:gd name="connsiteX4" fmla="*/ 3898978 w 3898978"/>
              <a:gd name="connsiteY4" fmla="*/ 6112552 h 6399896"/>
              <a:gd name="connsiteX5" fmla="*/ 3611634 w 3898978"/>
              <a:gd name="connsiteY5" fmla="*/ 6399896 h 6399896"/>
              <a:gd name="connsiteX6" fmla="*/ 320540 w 3898978"/>
              <a:gd name="connsiteY6" fmla="*/ 6399896 h 6399896"/>
              <a:gd name="connsiteX7" fmla="*/ 33196 w 3898978"/>
              <a:gd name="connsiteY7" fmla="*/ 6112552 h 6399896"/>
              <a:gd name="connsiteX8" fmla="*/ 8374 w 3898978"/>
              <a:gd name="connsiteY8" fmla="*/ 1587866 h 6399896"/>
              <a:gd name="connsiteX9" fmla="*/ 107434 w 3898978"/>
              <a:gd name="connsiteY9" fmla="*/ 1488806 h 6399896"/>
              <a:gd name="connsiteX10" fmla="*/ 442714 w 3898978"/>
              <a:gd name="connsiteY10" fmla="*/ 1477376 h 6399896"/>
              <a:gd name="connsiteX11" fmla="*/ 518914 w 3898978"/>
              <a:gd name="connsiteY11" fmla="*/ 1359266 h 6399896"/>
              <a:gd name="connsiteX12" fmla="*/ 539926 w 3898978"/>
              <a:gd name="connsiteY12" fmla="*/ 260674 h 6399896"/>
              <a:gd name="connsiteX0" fmla="*/ 542169 w 3901221"/>
              <a:gd name="connsiteY0" fmla="*/ 260674 h 6399896"/>
              <a:gd name="connsiteX1" fmla="*/ 734263 w 3901221"/>
              <a:gd name="connsiteY1" fmla="*/ 0 h 6399896"/>
              <a:gd name="connsiteX2" fmla="*/ 3613877 w 3901221"/>
              <a:gd name="connsiteY2" fmla="*/ 3810 h 6399896"/>
              <a:gd name="connsiteX3" fmla="*/ 3901221 w 3901221"/>
              <a:gd name="connsiteY3" fmla="*/ 291154 h 6399896"/>
              <a:gd name="connsiteX4" fmla="*/ 3901221 w 3901221"/>
              <a:gd name="connsiteY4" fmla="*/ 6112552 h 6399896"/>
              <a:gd name="connsiteX5" fmla="*/ 3613877 w 3901221"/>
              <a:gd name="connsiteY5" fmla="*/ 6399896 h 6399896"/>
              <a:gd name="connsiteX6" fmla="*/ 322783 w 3901221"/>
              <a:gd name="connsiteY6" fmla="*/ 6399896 h 6399896"/>
              <a:gd name="connsiteX7" fmla="*/ 27819 w 3901221"/>
              <a:gd name="connsiteY7" fmla="*/ 6169702 h 6399896"/>
              <a:gd name="connsiteX8" fmla="*/ 10617 w 3901221"/>
              <a:gd name="connsiteY8" fmla="*/ 1587866 h 6399896"/>
              <a:gd name="connsiteX9" fmla="*/ 109677 w 3901221"/>
              <a:gd name="connsiteY9" fmla="*/ 1488806 h 6399896"/>
              <a:gd name="connsiteX10" fmla="*/ 444957 w 3901221"/>
              <a:gd name="connsiteY10" fmla="*/ 1477376 h 6399896"/>
              <a:gd name="connsiteX11" fmla="*/ 521157 w 3901221"/>
              <a:gd name="connsiteY11" fmla="*/ 1359266 h 6399896"/>
              <a:gd name="connsiteX12" fmla="*/ 542169 w 3901221"/>
              <a:gd name="connsiteY12" fmla="*/ 260674 h 6399896"/>
              <a:gd name="connsiteX0" fmla="*/ 542169 w 3901221"/>
              <a:gd name="connsiteY0" fmla="*/ 260674 h 6399896"/>
              <a:gd name="connsiteX1" fmla="*/ 734263 w 3901221"/>
              <a:gd name="connsiteY1" fmla="*/ 0 h 6399896"/>
              <a:gd name="connsiteX2" fmla="*/ 3613877 w 3901221"/>
              <a:gd name="connsiteY2" fmla="*/ 3810 h 6399896"/>
              <a:gd name="connsiteX3" fmla="*/ 3901221 w 3901221"/>
              <a:gd name="connsiteY3" fmla="*/ 291154 h 6399896"/>
              <a:gd name="connsiteX4" fmla="*/ 3901221 w 3901221"/>
              <a:gd name="connsiteY4" fmla="*/ 6112552 h 6399896"/>
              <a:gd name="connsiteX5" fmla="*/ 3613877 w 3901221"/>
              <a:gd name="connsiteY5" fmla="*/ 6399896 h 6399896"/>
              <a:gd name="connsiteX6" fmla="*/ 231343 w 3901221"/>
              <a:gd name="connsiteY6" fmla="*/ 6392276 h 6399896"/>
              <a:gd name="connsiteX7" fmla="*/ 27819 w 3901221"/>
              <a:gd name="connsiteY7" fmla="*/ 6169702 h 6399896"/>
              <a:gd name="connsiteX8" fmla="*/ 10617 w 3901221"/>
              <a:gd name="connsiteY8" fmla="*/ 1587866 h 6399896"/>
              <a:gd name="connsiteX9" fmla="*/ 109677 w 3901221"/>
              <a:gd name="connsiteY9" fmla="*/ 1488806 h 6399896"/>
              <a:gd name="connsiteX10" fmla="*/ 444957 w 3901221"/>
              <a:gd name="connsiteY10" fmla="*/ 1477376 h 6399896"/>
              <a:gd name="connsiteX11" fmla="*/ 521157 w 3901221"/>
              <a:gd name="connsiteY11" fmla="*/ 1359266 h 6399896"/>
              <a:gd name="connsiteX12" fmla="*/ 542169 w 3901221"/>
              <a:gd name="connsiteY12" fmla="*/ 260674 h 6399896"/>
              <a:gd name="connsiteX0" fmla="*/ 542169 w 3901221"/>
              <a:gd name="connsiteY0" fmla="*/ 260674 h 6396086"/>
              <a:gd name="connsiteX1" fmla="*/ 734263 w 3901221"/>
              <a:gd name="connsiteY1" fmla="*/ 0 h 6396086"/>
              <a:gd name="connsiteX2" fmla="*/ 3613877 w 3901221"/>
              <a:gd name="connsiteY2" fmla="*/ 3810 h 6396086"/>
              <a:gd name="connsiteX3" fmla="*/ 3901221 w 3901221"/>
              <a:gd name="connsiteY3" fmla="*/ 291154 h 6396086"/>
              <a:gd name="connsiteX4" fmla="*/ 3901221 w 3901221"/>
              <a:gd name="connsiteY4" fmla="*/ 6112552 h 6396086"/>
              <a:gd name="connsiteX5" fmla="*/ 3686267 w 3901221"/>
              <a:gd name="connsiteY5" fmla="*/ 6396086 h 6396086"/>
              <a:gd name="connsiteX6" fmla="*/ 231343 w 3901221"/>
              <a:gd name="connsiteY6" fmla="*/ 6392276 h 6396086"/>
              <a:gd name="connsiteX7" fmla="*/ 27819 w 3901221"/>
              <a:gd name="connsiteY7" fmla="*/ 6169702 h 6396086"/>
              <a:gd name="connsiteX8" fmla="*/ 10617 w 3901221"/>
              <a:gd name="connsiteY8" fmla="*/ 1587866 h 6396086"/>
              <a:gd name="connsiteX9" fmla="*/ 109677 w 3901221"/>
              <a:gd name="connsiteY9" fmla="*/ 1488806 h 6396086"/>
              <a:gd name="connsiteX10" fmla="*/ 444957 w 3901221"/>
              <a:gd name="connsiteY10" fmla="*/ 1477376 h 6396086"/>
              <a:gd name="connsiteX11" fmla="*/ 521157 w 3901221"/>
              <a:gd name="connsiteY11" fmla="*/ 1359266 h 6396086"/>
              <a:gd name="connsiteX12" fmla="*/ 542169 w 3901221"/>
              <a:gd name="connsiteY12" fmla="*/ 260674 h 6396086"/>
              <a:gd name="connsiteX0" fmla="*/ 542169 w 3901221"/>
              <a:gd name="connsiteY0" fmla="*/ 260674 h 6396086"/>
              <a:gd name="connsiteX1" fmla="*/ 734263 w 3901221"/>
              <a:gd name="connsiteY1" fmla="*/ 0 h 6396086"/>
              <a:gd name="connsiteX2" fmla="*/ 3613877 w 3901221"/>
              <a:gd name="connsiteY2" fmla="*/ 3810 h 6396086"/>
              <a:gd name="connsiteX3" fmla="*/ 3901221 w 3901221"/>
              <a:gd name="connsiteY3" fmla="*/ 291154 h 6396086"/>
              <a:gd name="connsiteX4" fmla="*/ 3901221 w 3901221"/>
              <a:gd name="connsiteY4" fmla="*/ 6139222 h 6396086"/>
              <a:gd name="connsiteX5" fmla="*/ 3686267 w 3901221"/>
              <a:gd name="connsiteY5" fmla="*/ 6396086 h 6396086"/>
              <a:gd name="connsiteX6" fmla="*/ 231343 w 3901221"/>
              <a:gd name="connsiteY6" fmla="*/ 6392276 h 6396086"/>
              <a:gd name="connsiteX7" fmla="*/ 27819 w 3901221"/>
              <a:gd name="connsiteY7" fmla="*/ 6169702 h 6396086"/>
              <a:gd name="connsiteX8" fmla="*/ 10617 w 3901221"/>
              <a:gd name="connsiteY8" fmla="*/ 1587866 h 6396086"/>
              <a:gd name="connsiteX9" fmla="*/ 109677 w 3901221"/>
              <a:gd name="connsiteY9" fmla="*/ 1488806 h 6396086"/>
              <a:gd name="connsiteX10" fmla="*/ 444957 w 3901221"/>
              <a:gd name="connsiteY10" fmla="*/ 1477376 h 6396086"/>
              <a:gd name="connsiteX11" fmla="*/ 521157 w 3901221"/>
              <a:gd name="connsiteY11" fmla="*/ 1359266 h 6396086"/>
              <a:gd name="connsiteX12" fmla="*/ 542169 w 3901221"/>
              <a:gd name="connsiteY12" fmla="*/ 260674 h 6396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01221" h="6396086">
                <a:moveTo>
                  <a:pt x="542169" y="260674"/>
                </a:moveTo>
                <a:cubicBezTo>
                  <a:pt x="542169" y="101978"/>
                  <a:pt x="575567" y="0"/>
                  <a:pt x="734263" y="0"/>
                </a:cubicBezTo>
                <a:lnTo>
                  <a:pt x="3613877" y="3810"/>
                </a:lnTo>
                <a:cubicBezTo>
                  <a:pt x="3772573" y="3810"/>
                  <a:pt x="3901221" y="132458"/>
                  <a:pt x="3901221" y="291154"/>
                </a:cubicBezTo>
                <a:lnTo>
                  <a:pt x="3901221" y="6139222"/>
                </a:lnTo>
                <a:cubicBezTo>
                  <a:pt x="3901221" y="6297918"/>
                  <a:pt x="3844963" y="6396086"/>
                  <a:pt x="3686267" y="6396086"/>
                </a:cubicBezTo>
                <a:lnTo>
                  <a:pt x="231343" y="6392276"/>
                </a:lnTo>
                <a:cubicBezTo>
                  <a:pt x="72647" y="6392276"/>
                  <a:pt x="27819" y="6328398"/>
                  <a:pt x="27819" y="6169702"/>
                </a:cubicBezTo>
                <a:cubicBezTo>
                  <a:pt x="-3889" y="5374047"/>
                  <a:pt x="-6836" y="2361030"/>
                  <a:pt x="10617" y="1587866"/>
                </a:cubicBezTo>
                <a:cubicBezTo>
                  <a:pt x="16640" y="1550032"/>
                  <a:pt x="69037" y="1490711"/>
                  <a:pt x="109677" y="1488806"/>
                </a:cubicBezTo>
                <a:cubicBezTo>
                  <a:pt x="340817" y="1486901"/>
                  <a:pt x="269697" y="1488171"/>
                  <a:pt x="444957" y="1477376"/>
                </a:cubicBezTo>
                <a:cubicBezTo>
                  <a:pt x="483057" y="1474201"/>
                  <a:pt x="522100" y="1433780"/>
                  <a:pt x="521157" y="1359266"/>
                </a:cubicBezTo>
                <a:lnTo>
                  <a:pt x="542169" y="260674"/>
                </a:lnTo>
                <a:close/>
              </a:path>
            </a:pathLst>
          </a:custGeom>
          <a:solidFill>
            <a:srgbClr val="6AB232">
              <a:alpha val="40000"/>
            </a:srgbClr>
          </a:solidFill>
          <a:ln>
            <a:solidFill>
              <a:srgbClr val="6AB23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1" name="Rounded Rectangle 220"/>
          <p:cNvSpPr/>
          <p:nvPr/>
        </p:nvSpPr>
        <p:spPr>
          <a:xfrm>
            <a:off x="11176579" y="461914"/>
            <a:ext cx="1006293" cy="6396086"/>
          </a:xfrm>
          <a:prstGeom prst="roundRect">
            <a:avLst>
              <a:gd name="adj" fmla="val 9207"/>
            </a:avLst>
          </a:prstGeom>
          <a:solidFill>
            <a:srgbClr val="B12729">
              <a:alpha val="40000"/>
            </a:srgbClr>
          </a:solidFill>
          <a:ln>
            <a:solidFill>
              <a:srgbClr val="B1272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lowchart: Alternate Process 3">
            <a:hlinkClick r:id="rId2" action="ppaction://hlinksldjump"/>
          </p:cNvPr>
          <p:cNvSpPr/>
          <p:nvPr/>
        </p:nvSpPr>
        <p:spPr>
          <a:xfrm>
            <a:off x="3045" y="0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Diocesan Secretary/</a:t>
            </a:r>
          </a:p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CEO</a:t>
            </a:r>
          </a:p>
        </p:txBody>
      </p:sp>
      <p:sp>
        <p:nvSpPr>
          <p:cNvPr id="6" name="Flowchart: Alternate Process 5">
            <a:hlinkClick r:id="rId3" action="ppaction://hlinksldjump"/>
          </p:cNvPr>
          <p:cNvSpPr/>
          <p:nvPr/>
        </p:nvSpPr>
        <p:spPr>
          <a:xfrm>
            <a:off x="11269645" y="532813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Director of Church </a:t>
            </a:r>
            <a:r>
              <a:rPr lang="en-GB" sz="700" spc="-20" dirty="0" smtClean="0">
                <a:solidFill>
                  <a:srgbClr val="B12729"/>
                </a:solidFill>
              </a:rPr>
              <a:t>Revitalisation</a:t>
            </a:r>
            <a:endParaRPr lang="en-GB" sz="700" spc="-20" dirty="0">
              <a:solidFill>
                <a:srgbClr val="B12729"/>
              </a:solidFill>
            </a:endParaRPr>
          </a:p>
        </p:txBody>
      </p:sp>
      <p:sp>
        <p:nvSpPr>
          <p:cNvPr id="7" name="Flowchart: Alternate Process 6">
            <a:hlinkClick r:id="rId4" action="ppaction://hlinksldjump"/>
          </p:cNvPr>
          <p:cNvSpPr/>
          <p:nvPr/>
        </p:nvSpPr>
        <p:spPr>
          <a:xfrm>
            <a:off x="5013607" y="539512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Chief Finance Officer</a:t>
            </a:r>
            <a:endParaRPr lang="en-GB" sz="700" dirty="0">
              <a:solidFill>
                <a:srgbClr val="B12729"/>
              </a:solidFill>
            </a:endParaRPr>
          </a:p>
        </p:txBody>
      </p:sp>
      <p:sp>
        <p:nvSpPr>
          <p:cNvPr id="8" name="Flowchart: Alternate Process 7">
            <a:hlinkClick r:id="rId5" action="ppaction://hlinksldjump"/>
          </p:cNvPr>
          <p:cNvSpPr/>
          <p:nvPr/>
        </p:nvSpPr>
        <p:spPr>
          <a:xfrm>
            <a:off x="6641309" y="539512"/>
            <a:ext cx="576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Director of </a:t>
            </a:r>
            <a:r>
              <a:rPr lang="en-GB" sz="700" spc="-50" dirty="0" smtClean="0">
                <a:solidFill>
                  <a:srgbClr val="B12729"/>
                </a:solidFill>
              </a:rPr>
              <a:t>Communications</a:t>
            </a:r>
            <a:endParaRPr lang="en-GB" sz="700" spc="-50" dirty="0">
              <a:solidFill>
                <a:srgbClr val="B12729"/>
              </a:solidFill>
            </a:endParaRPr>
          </a:p>
        </p:txBody>
      </p:sp>
      <p:sp>
        <p:nvSpPr>
          <p:cNvPr id="9" name="Flowchart: Alternate Process 8">
            <a:hlinkClick r:id="rId6" action="ppaction://hlinksldjump"/>
          </p:cNvPr>
          <p:cNvSpPr/>
          <p:nvPr/>
        </p:nvSpPr>
        <p:spPr>
          <a:xfrm>
            <a:off x="8411439" y="539512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Director of Ministry and Mission</a:t>
            </a:r>
            <a:endParaRPr lang="en-GB" sz="700" dirty="0">
              <a:solidFill>
                <a:srgbClr val="B12729"/>
              </a:solidFill>
            </a:endParaRPr>
          </a:p>
        </p:txBody>
      </p:sp>
      <p:sp>
        <p:nvSpPr>
          <p:cNvPr id="10" name="Flowchart: Alternate Process 9"/>
          <p:cNvSpPr/>
          <p:nvPr/>
        </p:nvSpPr>
        <p:spPr>
          <a:xfrm>
            <a:off x="3537864" y="548339"/>
            <a:ext cx="576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Strategic Programme Manager</a:t>
            </a:r>
            <a:endParaRPr lang="en-GB" sz="700" spc="-40" dirty="0">
              <a:solidFill>
                <a:srgbClr val="B12729"/>
              </a:solidFill>
            </a:endParaRPr>
          </a:p>
        </p:txBody>
      </p:sp>
      <p:sp>
        <p:nvSpPr>
          <p:cNvPr id="11" name="Flowchart: Alternate Process 10">
            <a:hlinkClick r:id="rId7" action="ppaction://hlinksldjump"/>
          </p:cNvPr>
          <p:cNvSpPr/>
          <p:nvPr/>
        </p:nvSpPr>
        <p:spPr>
          <a:xfrm>
            <a:off x="2164880" y="537471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Director of Education</a:t>
            </a:r>
            <a:endParaRPr lang="en-GB" sz="700" dirty="0">
              <a:solidFill>
                <a:srgbClr val="B12729"/>
              </a:solidFill>
            </a:endParaRPr>
          </a:p>
        </p:txBody>
      </p:sp>
      <p:sp>
        <p:nvSpPr>
          <p:cNvPr id="12" name="Flowchart: Alternate Process 11">
            <a:hlinkClick r:id="rId8" action="ppaction://hlinksldjump"/>
          </p:cNvPr>
          <p:cNvSpPr/>
          <p:nvPr/>
        </p:nvSpPr>
        <p:spPr>
          <a:xfrm>
            <a:off x="1079497" y="544530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Director of People and Engagement</a:t>
            </a:r>
            <a:endParaRPr lang="en-GB" sz="700" dirty="0">
              <a:solidFill>
                <a:srgbClr val="B12729"/>
              </a:solidFill>
            </a:endParaRPr>
          </a:p>
        </p:txBody>
      </p:sp>
      <p:sp>
        <p:nvSpPr>
          <p:cNvPr id="19" name="Flowchart: Alternate Process 18"/>
          <p:cNvSpPr/>
          <p:nvPr/>
        </p:nvSpPr>
        <p:spPr>
          <a:xfrm>
            <a:off x="359419" y="1794490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Head of Governance</a:t>
            </a:r>
            <a:endParaRPr lang="en-GB" sz="700" dirty="0">
              <a:solidFill>
                <a:srgbClr val="B12729"/>
              </a:solidFill>
            </a:endParaRPr>
          </a:p>
        </p:txBody>
      </p:sp>
      <p:sp>
        <p:nvSpPr>
          <p:cNvPr id="20" name="Flowchart: Alternate Process 19"/>
          <p:cNvSpPr/>
          <p:nvPr/>
        </p:nvSpPr>
        <p:spPr>
          <a:xfrm>
            <a:off x="355222" y="1088339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PA </a:t>
            </a:r>
            <a:r>
              <a:rPr lang="en-GB" sz="700" dirty="0">
                <a:solidFill>
                  <a:srgbClr val="B12729"/>
                </a:solidFill>
              </a:rPr>
              <a:t>to the Diocesan Secretary</a:t>
            </a:r>
          </a:p>
        </p:txBody>
      </p:sp>
      <p:cxnSp>
        <p:nvCxnSpPr>
          <p:cNvPr id="26" name="Elbow Connector 25"/>
          <p:cNvCxnSpPr>
            <a:stCxn id="4" idx="2"/>
            <a:endCxn id="20" idx="1"/>
          </p:cNvCxnSpPr>
          <p:nvPr/>
        </p:nvCxnSpPr>
        <p:spPr>
          <a:xfrm rot="16200000" flipH="1">
            <a:off x="-95036" y="908080"/>
            <a:ext cx="818339" cy="82177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4" idx="2"/>
            <a:endCxn id="19" idx="1"/>
          </p:cNvCxnSpPr>
          <p:nvPr/>
        </p:nvCxnSpPr>
        <p:spPr>
          <a:xfrm rot="16200000" flipH="1">
            <a:off x="-446013" y="1259058"/>
            <a:ext cx="1524490" cy="86374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4" idx="3"/>
            <a:endCxn id="12" idx="0"/>
          </p:cNvCxnSpPr>
          <p:nvPr/>
        </p:nvCxnSpPr>
        <p:spPr>
          <a:xfrm>
            <a:off x="543045" y="270000"/>
            <a:ext cx="806452" cy="274530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4" idx="3"/>
            <a:endCxn id="11" idx="0"/>
          </p:cNvCxnSpPr>
          <p:nvPr/>
        </p:nvCxnSpPr>
        <p:spPr>
          <a:xfrm>
            <a:off x="543045" y="270000"/>
            <a:ext cx="1891835" cy="267471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4" idx="3"/>
            <a:endCxn id="10" idx="0"/>
          </p:cNvCxnSpPr>
          <p:nvPr/>
        </p:nvCxnSpPr>
        <p:spPr>
          <a:xfrm>
            <a:off x="543045" y="270000"/>
            <a:ext cx="3282819" cy="278339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4" idx="3"/>
            <a:endCxn id="7" idx="0"/>
          </p:cNvCxnSpPr>
          <p:nvPr/>
        </p:nvCxnSpPr>
        <p:spPr>
          <a:xfrm>
            <a:off x="543045" y="270000"/>
            <a:ext cx="4740562" cy="269512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4" idx="3"/>
            <a:endCxn id="8" idx="0"/>
          </p:cNvCxnSpPr>
          <p:nvPr/>
        </p:nvCxnSpPr>
        <p:spPr>
          <a:xfrm>
            <a:off x="543045" y="270000"/>
            <a:ext cx="6386264" cy="269512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4" idx="3"/>
            <a:endCxn id="9" idx="0"/>
          </p:cNvCxnSpPr>
          <p:nvPr/>
        </p:nvCxnSpPr>
        <p:spPr>
          <a:xfrm>
            <a:off x="543045" y="270000"/>
            <a:ext cx="8138394" cy="269512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4" idx="3"/>
            <a:endCxn id="6" idx="0"/>
          </p:cNvCxnSpPr>
          <p:nvPr/>
        </p:nvCxnSpPr>
        <p:spPr>
          <a:xfrm>
            <a:off x="543045" y="270000"/>
            <a:ext cx="10996600" cy="262813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lowchart: Alternate Process 50">
            <a:hlinkClick r:id="rId9" action="ppaction://hlinksldjump"/>
          </p:cNvPr>
          <p:cNvSpPr/>
          <p:nvPr/>
        </p:nvSpPr>
        <p:spPr>
          <a:xfrm>
            <a:off x="1442195" y="5552822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Diocesan Records Officer</a:t>
            </a:r>
            <a:endParaRPr lang="en-GB" sz="700" dirty="0">
              <a:solidFill>
                <a:srgbClr val="B12729"/>
              </a:solidFill>
            </a:endParaRPr>
          </a:p>
        </p:txBody>
      </p:sp>
      <p:sp>
        <p:nvSpPr>
          <p:cNvPr id="52" name="Flowchart: Alternate Process 51"/>
          <p:cNvSpPr/>
          <p:nvPr/>
        </p:nvSpPr>
        <p:spPr>
          <a:xfrm>
            <a:off x="721105" y="2688484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GB" sz="700" dirty="0">
                <a:solidFill>
                  <a:srgbClr val="B12729"/>
                </a:solidFill>
              </a:rPr>
              <a:t>Safeguarding Team Leader</a:t>
            </a:r>
            <a:endParaRPr lang="en-GB" sz="700" dirty="0" smtClean="0">
              <a:solidFill>
                <a:srgbClr val="B12729"/>
              </a:solidFill>
            </a:endParaRPr>
          </a:p>
        </p:txBody>
      </p:sp>
      <p:sp>
        <p:nvSpPr>
          <p:cNvPr id="53" name="Flowchart: Alternate Process 52"/>
          <p:cNvSpPr/>
          <p:nvPr/>
        </p:nvSpPr>
        <p:spPr>
          <a:xfrm>
            <a:off x="1439782" y="4128260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lvl="0" algn="ctr"/>
            <a:r>
              <a:rPr lang="en-GB" sz="700" dirty="0" smtClean="0">
                <a:solidFill>
                  <a:srgbClr val="B12729"/>
                </a:solidFill>
              </a:rPr>
              <a:t>Senior HR Advisor </a:t>
            </a:r>
            <a:r>
              <a:rPr lang="en-GB" sz="700" dirty="0">
                <a:solidFill>
                  <a:srgbClr val="B12729"/>
                </a:solidFill>
              </a:rPr>
              <a:t>(P/T)</a:t>
            </a:r>
          </a:p>
        </p:txBody>
      </p:sp>
      <p:sp>
        <p:nvSpPr>
          <p:cNvPr id="54" name="Flowchart: Alternate Process 53"/>
          <p:cNvSpPr/>
          <p:nvPr/>
        </p:nvSpPr>
        <p:spPr>
          <a:xfrm>
            <a:off x="1441341" y="4847145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HR Advisor</a:t>
            </a:r>
          </a:p>
        </p:txBody>
      </p:sp>
      <p:sp>
        <p:nvSpPr>
          <p:cNvPr id="55" name="Flowchart: Alternate Process 54"/>
          <p:cNvSpPr/>
          <p:nvPr/>
        </p:nvSpPr>
        <p:spPr>
          <a:xfrm>
            <a:off x="1443816" y="3406985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People and Engagement</a:t>
            </a:r>
          </a:p>
          <a:p>
            <a:pPr algn="ctr"/>
            <a:r>
              <a:rPr lang="en-GB" sz="700" spc="-20" dirty="0" smtClean="0">
                <a:solidFill>
                  <a:srgbClr val="B12729"/>
                </a:solidFill>
              </a:rPr>
              <a:t>Administrator</a:t>
            </a:r>
          </a:p>
        </p:txBody>
      </p:sp>
      <p:sp>
        <p:nvSpPr>
          <p:cNvPr id="57" name="Flowchart: Alternate Process 56"/>
          <p:cNvSpPr/>
          <p:nvPr/>
        </p:nvSpPr>
        <p:spPr>
          <a:xfrm>
            <a:off x="1441341" y="1254016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Administrator</a:t>
            </a:r>
          </a:p>
        </p:txBody>
      </p:sp>
      <p:sp>
        <p:nvSpPr>
          <p:cNvPr id="59" name="Flowchart: Alternate Process 58"/>
          <p:cNvSpPr/>
          <p:nvPr/>
        </p:nvSpPr>
        <p:spPr>
          <a:xfrm>
            <a:off x="1425462" y="2691828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Database </a:t>
            </a:r>
            <a:r>
              <a:rPr lang="en-GB" sz="700" spc="-20" dirty="0" smtClean="0">
                <a:solidFill>
                  <a:srgbClr val="B12729"/>
                </a:solidFill>
              </a:rPr>
              <a:t>Administrator</a:t>
            </a:r>
          </a:p>
        </p:txBody>
      </p:sp>
      <p:sp>
        <p:nvSpPr>
          <p:cNvPr id="60" name="Flowchart: Alternate Process 59"/>
          <p:cNvSpPr/>
          <p:nvPr/>
        </p:nvSpPr>
        <p:spPr>
          <a:xfrm>
            <a:off x="349379" y="6261402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Trainer</a:t>
            </a:r>
          </a:p>
        </p:txBody>
      </p:sp>
      <p:sp>
        <p:nvSpPr>
          <p:cNvPr id="62" name="Flowchart: Alternate Process 61"/>
          <p:cNvSpPr/>
          <p:nvPr/>
        </p:nvSpPr>
        <p:spPr>
          <a:xfrm>
            <a:off x="348744" y="5554205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lvl="0" algn="ctr"/>
            <a:r>
              <a:rPr lang="en-GB" sz="700" dirty="0" smtClean="0">
                <a:solidFill>
                  <a:srgbClr val="B12729"/>
                </a:solidFill>
              </a:rPr>
              <a:t>DBS and Safeguarding </a:t>
            </a:r>
            <a:r>
              <a:rPr lang="en-GB" sz="700" spc="-20" dirty="0" smtClean="0">
                <a:solidFill>
                  <a:srgbClr val="B12729"/>
                </a:solidFill>
              </a:rPr>
              <a:t>Administrator</a:t>
            </a:r>
            <a:endParaRPr lang="en-GB" sz="700" spc="-20" dirty="0">
              <a:solidFill>
                <a:srgbClr val="B12729"/>
              </a:solidFill>
            </a:endParaRPr>
          </a:p>
        </p:txBody>
      </p:sp>
      <p:sp>
        <p:nvSpPr>
          <p:cNvPr id="63" name="Flowchart: Alternate Process 62"/>
          <p:cNvSpPr/>
          <p:nvPr/>
        </p:nvSpPr>
        <p:spPr>
          <a:xfrm>
            <a:off x="355937" y="3405371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Safeguarding Advisor (P/T)</a:t>
            </a:r>
          </a:p>
        </p:txBody>
      </p:sp>
      <p:sp>
        <p:nvSpPr>
          <p:cNvPr id="64" name="Flowchart: Alternate Process 63"/>
          <p:cNvSpPr/>
          <p:nvPr/>
        </p:nvSpPr>
        <p:spPr>
          <a:xfrm>
            <a:off x="352619" y="4847472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Safeguarding Advisor</a:t>
            </a:r>
          </a:p>
        </p:txBody>
      </p:sp>
      <p:sp>
        <p:nvSpPr>
          <p:cNvPr id="65" name="Flowchart: Alternate Process 64">
            <a:hlinkClick r:id="rId8" action="ppaction://hlinksldjump"/>
          </p:cNvPr>
          <p:cNvSpPr/>
          <p:nvPr/>
        </p:nvSpPr>
        <p:spPr>
          <a:xfrm>
            <a:off x="355937" y="4126421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Safeguarding Advisor (P/T)</a:t>
            </a:r>
          </a:p>
        </p:txBody>
      </p:sp>
      <p:sp>
        <p:nvSpPr>
          <p:cNvPr id="116" name="Flowchart: Alternate Process 115">
            <a:hlinkClick r:id="rId9" action="ppaction://hlinksldjump"/>
          </p:cNvPr>
          <p:cNvSpPr/>
          <p:nvPr/>
        </p:nvSpPr>
        <p:spPr>
          <a:xfrm>
            <a:off x="1442493" y="6261402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Diocesan Records Officers</a:t>
            </a:r>
            <a:endParaRPr lang="en-GB" sz="700" dirty="0">
              <a:solidFill>
                <a:srgbClr val="B12729"/>
              </a:solidFill>
            </a:endParaRPr>
          </a:p>
        </p:txBody>
      </p:sp>
      <p:cxnSp>
        <p:nvCxnSpPr>
          <p:cNvPr id="117" name="Elbow Connector 116"/>
          <p:cNvCxnSpPr>
            <a:stCxn id="12" idx="2"/>
            <a:endCxn id="57" idx="1"/>
          </p:cNvCxnSpPr>
          <p:nvPr/>
        </p:nvCxnSpPr>
        <p:spPr>
          <a:xfrm rot="16200000" flipH="1">
            <a:off x="1175676" y="1258351"/>
            <a:ext cx="439486" cy="91844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lbow Connector 119"/>
          <p:cNvCxnSpPr>
            <a:stCxn id="12" idx="2"/>
          </p:cNvCxnSpPr>
          <p:nvPr/>
        </p:nvCxnSpPr>
        <p:spPr>
          <a:xfrm rot="16200000" flipH="1">
            <a:off x="458831" y="1975195"/>
            <a:ext cx="1873714" cy="92383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Elbow Connector 123"/>
          <p:cNvCxnSpPr>
            <a:stCxn id="12" idx="2"/>
            <a:endCxn id="55" idx="1"/>
          </p:cNvCxnSpPr>
          <p:nvPr/>
        </p:nvCxnSpPr>
        <p:spPr>
          <a:xfrm rot="16200000" flipH="1">
            <a:off x="100429" y="2333597"/>
            <a:ext cx="2592455" cy="94319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lbow Connector 126"/>
          <p:cNvCxnSpPr>
            <a:stCxn id="12" idx="2"/>
            <a:endCxn id="53" idx="1"/>
          </p:cNvCxnSpPr>
          <p:nvPr/>
        </p:nvCxnSpPr>
        <p:spPr>
          <a:xfrm rot="16200000" flipH="1">
            <a:off x="-262226" y="2696252"/>
            <a:ext cx="3313730" cy="90285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lbow Connector 129"/>
          <p:cNvCxnSpPr>
            <a:stCxn id="12" idx="2"/>
            <a:endCxn id="54" idx="1"/>
          </p:cNvCxnSpPr>
          <p:nvPr/>
        </p:nvCxnSpPr>
        <p:spPr>
          <a:xfrm rot="16200000" flipH="1">
            <a:off x="-620888" y="3054915"/>
            <a:ext cx="4032615" cy="91844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Elbow Connector 132"/>
          <p:cNvCxnSpPr>
            <a:stCxn id="12" idx="2"/>
            <a:endCxn id="51" idx="1"/>
          </p:cNvCxnSpPr>
          <p:nvPr/>
        </p:nvCxnSpPr>
        <p:spPr>
          <a:xfrm rot="16200000" flipH="1">
            <a:off x="-973300" y="3407327"/>
            <a:ext cx="4738292" cy="92698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Elbow Connector 135"/>
          <p:cNvCxnSpPr>
            <a:stCxn id="12" idx="2"/>
            <a:endCxn id="52" idx="3"/>
          </p:cNvCxnSpPr>
          <p:nvPr/>
        </p:nvCxnSpPr>
        <p:spPr>
          <a:xfrm rot="5400000">
            <a:off x="368324" y="1977311"/>
            <a:ext cx="1873954" cy="88392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Elbow Connector 138"/>
          <p:cNvCxnSpPr>
            <a:stCxn id="52" idx="2"/>
            <a:endCxn id="63" idx="3"/>
          </p:cNvCxnSpPr>
          <p:nvPr/>
        </p:nvCxnSpPr>
        <p:spPr>
          <a:xfrm rot="5400000">
            <a:off x="720078" y="3404343"/>
            <a:ext cx="446887" cy="95168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Elbow Connector 141"/>
          <p:cNvCxnSpPr>
            <a:stCxn id="52" idx="2"/>
            <a:endCxn id="65" idx="3"/>
          </p:cNvCxnSpPr>
          <p:nvPr/>
        </p:nvCxnSpPr>
        <p:spPr>
          <a:xfrm rot="5400000">
            <a:off x="359553" y="3764868"/>
            <a:ext cx="1167937" cy="95168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Elbow Connector 144"/>
          <p:cNvCxnSpPr>
            <a:stCxn id="52" idx="2"/>
            <a:endCxn id="64" idx="3"/>
          </p:cNvCxnSpPr>
          <p:nvPr/>
        </p:nvCxnSpPr>
        <p:spPr>
          <a:xfrm rot="5400000">
            <a:off x="-2632" y="4123735"/>
            <a:ext cx="1888988" cy="98486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>
            <a:stCxn id="52" idx="2"/>
            <a:endCxn id="62" idx="3"/>
          </p:cNvCxnSpPr>
          <p:nvPr/>
        </p:nvCxnSpPr>
        <p:spPr>
          <a:xfrm rot="5400000">
            <a:off x="-357935" y="4475164"/>
            <a:ext cx="2595721" cy="102361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stCxn id="51" idx="2"/>
            <a:endCxn id="116" idx="0"/>
          </p:cNvCxnSpPr>
          <p:nvPr/>
        </p:nvCxnSpPr>
        <p:spPr>
          <a:xfrm>
            <a:off x="1712195" y="6092822"/>
            <a:ext cx="298" cy="168580"/>
          </a:xfrm>
          <a:prstGeom prst="line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Flowchart: Alternate Process 158"/>
          <p:cNvSpPr/>
          <p:nvPr/>
        </p:nvSpPr>
        <p:spPr>
          <a:xfrm>
            <a:off x="2521298" y="4128260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School Buildings Officer</a:t>
            </a:r>
          </a:p>
        </p:txBody>
      </p:sp>
      <p:sp>
        <p:nvSpPr>
          <p:cNvPr id="160" name="Flowchart: Alternate Process 159"/>
          <p:cNvSpPr/>
          <p:nvPr/>
        </p:nvSpPr>
        <p:spPr>
          <a:xfrm>
            <a:off x="2160108" y="4848099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Deputy Director of Education</a:t>
            </a:r>
          </a:p>
        </p:txBody>
      </p:sp>
      <p:sp>
        <p:nvSpPr>
          <p:cNvPr id="161" name="Flowchart: Alternate Process 160"/>
          <p:cNvSpPr/>
          <p:nvPr/>
        </p:nvSpPr>
        <p:spPr>
          <a:xfrm>
            <a:off x="2524331" y="1253301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700" dirty="0" smtClean="0">
                <a:solidFill>
                  <a:srgbClr val="B12729"/>
                </a:solidFill>
              </a:rPr>
              <a:t>PA </a:t>
            </a:r>
            <a:r>
              <a:rPr lang="en-GB" sz="700" dirty="0">
                <a:solidFill>
                  <a:srgbClr val="B12729"/>
                </a:solidFill>
              </a:rPr>
              <a:t>to the Director of Education</a:t>
            </a:r>
          </a:p>
        </p:txBody>
      </p:sp>
      <p:sp>
        <p:nvSpPr>
          <p:cNvPr id="164" name="Flowchart: Alternate Process 163"/>
          <p:cNvSpPr/>
          <p:nvPr/>
        </p:nvSpPr>
        <p:spPr>
          <a:xfrm>
            <a:off x="2884793" y="4847472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Schools Advisor</a:t>
            </a:r>
            <a:endParaRPr lang="en-GB" sz="700" dirty="0">
              <a:solidFill>
                <a:srgbClr val="B12729"/>
              </a:solidFill>
            </a:endParaRPr>
          </a:p>
        </p:txBody>
      </p:sp>
      <p:sp>
        <p:nvSpPr>
          <p:cNvPr id="165" name="Flowchart: Alternate Process 164"/>
          <p:cNvSpPr/>
          <p:nvPr/>
        </p:nvSpPr>
        <p:spPr>
          <a:xfrm>
            <a:off x="2157740" y="5554205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Schools Advisor</a:t>
            </a:r>
          </a:p>
        </p:txBody>
      </p:sp>
      <p:sp>
        <p:nvSpPr>
          <p:cNvPr id="166" name="Flowchart: Alternate Process 165"/>
          <p:cNvSpPr/>
          <p:nvPr/>
        </p:nvSpPr>
        <p:spPr>
          <a:xfrm>
            <a:off x="2886898" y="5556034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Schools Advisor</a:t>
            </a:r>
          </a:p>
        </p:txBody>
      </p:sp>
      <p:sp>
        <p:nvSpPr>
          <p:cNvPr id="167" name="Flowchart: Alternate Process 166"/>
          <p:cNvSpPr/>
          <p:nvPr/>
        </p:nvSpPr>
        <p:spPr>
          <a:xfrm>
            <a:off x="2884530" y="6271657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Schools Advisor</a:t>
            </a:r>
            <a:endParaRPr lang="en-GB" sz="700" dirty="0">
              <a:solidFill>
                <a:srgbClr val="B12729"/>
              </a:solidFill>
            </a:endParaRPr>
          </a:p>
        </p:txBody>
      </p:sp>
      <p:sp>
        <p:nvSpPr>
          <p:cNvPr id="168" name="Flowchart: Alternate Process 167"/>
          <p:cNvSpPr/>
          <p:nvPr/>
        </p:nvSpPr>
        <p:spPr>
          <a:xfrm>
            <a:off x="2157071" y="6270444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>
                <a:solidFill>
                  <a:srgbClr val="B12729"/>
                </a:solidFill>
              </a:rPr>
              <a:t>Senior Schools </a:t>
            </a:r>
            <a:r>
              <a:rPr lang="en-GB" sz="700" dirty="0" smtClean="0">
                <a:solidFill>
                  <a:srgbClr val="B12729"/>
                </a:solidFill>
              </a:rPr>
              <a:t>Advisor</a:t>
            </a:r>
          </a:p>
        </p:txBody>
      </p:sp>
      <p:sp>
        <p:nvSpPr>
          <p:cNvPr id="169" name="Flowchart: Alternate Process 168"/>
          <p:cNvSpPr/>
          <p:nvPr/>
        </p:nvSpPr>
        <p:spPr>
          <a:xfrm>
            <a:off x="2884331" y="2684254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Administrator</a:t>
            </a:r>
          </a:p>
        </p:txBody>
      </p:sp>
      <p:sp>
        <p:nvSpPr>
          <p:cNvPr id="170" name="Flowchart: Alternate Process 169"/>
          <p:cNvSpPr/>
          <p:nvPr/>
        </p:nvSpPr>
        <p:spPr>
          <a:xfrm>
            <a:off x="2884530" y="1972833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spc="-40" dirty="0" smtClean="0">
                <a:solidFill>
                  <a:srgbClr val="B12729"/>
                </a:solidFill>
              </a:rPr>
              <a:t>Administrator</a:t>
            </a:r>
            <a:r>
              <a:rPr lang="en-GB" sz="700" dirty="0" smtClean="0">
                <a:solidFill>
                  <a:srgbClr val="B12729"/>
                </a:solidFill>
              </a:rPr>
              <a:t> (P/T)</a:t>
            </a:r>
            <a:endParaRPr lang="en-GB" sz="700" dirty="0">
              <a:solidFill>
                <a:srgbClr val="B12729"/>
              </a:solidFill>
            </a:endParaRPr>
          </a:p>
        </p:txBody>
      </p:sp>
      <p:cxnSp>
        <p:nvCxnSpPr>
          <p:cNvPr id="176" name="Elbow Connector 175"/>
          <p:cNvCxnSpPr>
            <a:stCxn id="11" idx="2"/>
            <a:endCxn id="161" idx="1"/>
          </p:cNvCxnSpPr>
          <p:nvPr/>
        </p:nvCxnSpPr>
        <p:spPr>
          <a:xfrm rot="16200000" flipH="1">
            <a:off x="2256690" y="1255660"/>
            <a:ext cx="445830" cy="89451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Elbow Connector 179"/>
          <p:cNvCxnSpPr>
            <a:stCxn id="11" idx="2"/>
            <a:endCxn id="159" idx="1"/>
          </p:cNvCxnSpPr>
          <p:nvPr/>
        </p:nvCxnSpPr>
        <p:spPr>
          <a:xfrm rot="16200000" flipH="1">
            <a:off x="817695" y="2694656"/>
            <a:ext cx="3320789" cy="86418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Elbow Connector 182"/>
          <p:cNvCxnSpPr>
            <a:stCxn id="161" idx="2"/>
            <a:endCxn id="170" idx="1"/>
          </p:cNvCxnSpPr>
          <p:nvPr/>
        </p:nvCxnSpPr>
        <p:spPr>
          <a:xfrm rot="16200000" flipH="1">
            <a:off x="2614664" y="1972967"/>
            <a:ext cx="449532" cy="90199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Elbow Connector 185"/>
          <p:cNvCxnSpPr>
            <a:stCxn id="161" idx="2"/>
            <a:endCxn id="169" idx="1"/>
          </p:cNvCxnSpPr>
          <p:nvPr/>
        </p:nvCxnSpPr>
        <p:spPr>
          <a:xfrm rot="16200000" flipH="1">
            <a:off x="2258855" y="2328777"/>
            <a:ext cx="1160953" cy="90000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Elbow Connector 191"/>
          <p:cNvCxnSpPr>
            <a:stCxn id="160" idx="3"/>
            <a:endCxn id="165" idx="3"/>
          </p:cNvCxnSpPr>
          <p:nvPr/>
        </p:nvCxnSpPr>
        <p:spPr>
          <a:xfrm flipH="1">
            <a:off x="2697740" y="5118099"/>
            <a:ext cx="2368" cy="706106"/>
          </a:xfrm>
          <a:prstGeom prst="bentConnector3">
            <a:avLst>
              <a:gd name="adj1" fmla="val -4022382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Elbow Connector 194"/>
          <p:cNvCxnSpPr>
            <a:stCxn id="160" idx="3"/>
            <a:endCxn id="168" idx="3"/>
          </p:cNvCxnSpPr>
          <p:nvPr/>
        </p:nvCxnSpPr>
        <p:spPr>
          <a:xfrm flipH="1">
            <a:off x="2697071" y="5118099"/>
            <a:ext cx="3037" cy="1422345"/>
          </a:xfrm>
          <a:prstGeom prst="bentConnector3">
            <a:avLst>
              <a:gd name="adj1" fmla="val -3010866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Elbow Connector 197"/>
          <p:cNvCxnSpPr>
            <a:stCxn id="160" idx="3"/>
            <a:endCxn id="166" idx="1"/>
          </p:cNvCxnSpPr>
          <p:nvPr/>
        </p:nvCxnSpPr>
        <p:spPr>
          <a:xfrm>
            <a:off x="2700108" y="5118099"/>
            <a:ext cx="186790" cy="707935"/>
          </a:xfrm>
          <a:prstGeom prst="bentConnector3">
            <a:avLst>
              <a:gd name="adj1" fmla="val 50000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Elbow Connector 200"/>
          <p:cNvCxnSpPr>
            <a:stCxn id="160" idx="3"/>
            <a:endCxn id="167" idx="1"/>
          </p:cNvCxnSpPr>
          <p:nvPr/>
        </p:nvCxnSpPr>
        <p:spPr>
          <a:xfrm>
            <a:off x="2700108" y="5118099"/>
            <a:ext cx="184422" cy="1423558"/>
          </a:xfrm>
          <a:prstGeom prst="bentConnector3">
            <a:avLst>
              <a:gd name="adj1" fmla="val 50000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Flowchart: Alternate Process 206">
            <a:hlinkClick r:id="rId5" action="ppaction://hlinksldjump"/>
          </p:cNvPr>
          <p:cNvSpPr/>
          <p:nvPr/>
        </p:nvSpPr>
        <p:spPr>
          <a:xfrm>
            <a:off x="5009708" y="4139886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Warden at </a:t>
            </a:r>
            <a:r>
              <a:rPr lang="en-GB" sz="700" dirty="0" err="1" smtClean="0">
                <a:solidFill>
                  <a:srgbClr val="B12729"/>
                </a:solidFill>
              </a:rPr>
              <a:t>Parcevall</a:t>
            </a:r>
            <a:r>
              <a:rPr lang="en-GB" sz="700" dirty="0" smtClean="0">
                <a:solidFill>
                  <a:srgbClr val="B12729"/>
                </a:solidFill>
              </a:rPr>
              <a:t> Hall</a:t>
            </a:r>
          </a:p>
        </p:txBody>
      </p:sp>
      <p:sp>
        <p:nvSpPr>
          <p:cNvPr id="208" name="Flowchart: Alternate Process 207"/>
          <p:cNvSpPr/>
          <p:nvPr/>
        </p:nvSpPr>
        <p:spPr>
          <a:xfrm>
            <a:off x="4654059" y="2681632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700" dirty="0" smtClean="0">
                <a:solidFill>
                  <a:srgbClr val="B12729"/>
                </a:solidFill>
              </a:rPr>
              <a:t>Finance </a:t>
            </a:r>
            <a:r>
              <a:rPr lang="en-GB" sz="700" dirty="0">
                <a:solidFill>
                  <a:srgbClr val="B12729"/>
                </a:solidFill>
              </a:rPr>
              <a:t>Manager</a:t>
            </a:r>
          </a:p>
        </p:txBody>
      </p:sp>
      <p:sp>
        <p:nvSpPr>
          <p:cNvPr id="209" name="Flowchart: Alternate Process 208"/>
          <p:cNvSpPr/>
          <p:nvPr/>
        </p:nvSpPr>
        <p:spPr>
          <a:xfrm>
            <a:off x="4658391" y="1970781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Lead Stewardship Officer</a:t>
            </a:r>
          </a:p>
        </p:txBody>
      </p:sp>
      <p:sp>
        <p:nvSpPr>
          <p:cNvPr id="210" name="Flowchart: Alternate Process 209"/>
          <p:cNvSpPr/>
          <p:nvPr/>
        </p:nvSpPr>
        <p:spPr>
          <a:xfrm>
            <a:off x="4658391" y="1251015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Financial Services Accountant</a:t>
            </a:r>
          </a:p>
        </p:txBody>
      </p:sp>
      <p:sp>
        <p:nvSpPr>
          <p:cNvPr id="212" name="Flowchart: Alternate Process 211"/>
          <p:cNvSpPr/>
          <p:nvPr/>
        </p:nvSpPr>
        <p:spPr>
          <a:xfrm>
            <a:off x="3935752" y="1250679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Finance Officer (P/T)</a:t>
            </a:r>
          </a:p>
        </p:txBody>
      </p:sp>
      <p:sp>
        <p:nvSpPr>
          <p:cNvPr id="213" name="Flowchart: Alternate Process 212"/>
          <p:cNvSpPr/>
          <p:nvPr/>
        </p:nvSpPr>
        <p:spPr>
          <a:xfrm>
            <a:off x="3939585" y="2684027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Finance Supervisor</a:t>
            </a:r>
          </a:p>
        </p:txBody>
      </p:sp>
      <p:sp>
        <p:nvSpPr>
          <p:cNvPr id="214" name="Flowchart: Alternate Process 213"/>
          <p:cNvSpPr/>
          <p:nvPr/>
        </p:nvSpPr>
        <p:spPr>
          <a:xfrm>
            <a:off x="4651589" y="3417698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700" dirty="0" smtClean="0">
                <a:solidFill>
                  <a:srgbClr val="B12729"/>
                </a:solidFill>
              </a:rPr>
              <a:t>Finance Officer (Apprentice)</a:t>
            </a:r>
          </a:p>
        </p:txBody>
      </p:sp>
      <p:sp>
        <p:nvSpPr>
          <p:cNvPr id="215" name="Flowchart: Alternate Process 214"/>
          <p:cNvSpPr/>
          <p:nvPr/>
        </p:nvSpPr>
        <p:spPr>
          <a:xfrm>
            <a:off x="3939585" y="3418063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Finance Assistant</a:t>
            </a:r>
          </a:p>
        </p:txBody>
      </p:sp>
      <p:sp>
        <p:nvSpPr>
          <p:cNvPr id="216" name="Flowchart: Alternate Process 215">
            <a:hlinkClick r:id="rId8" action="ppaction://hlinksldjump"/>
          </p:cNvPr>
          <p:cNvSpPr/>
          <p:nvPr/>
        </p:nvSpPr>
        <p:spPr>
          <a:xfrm>
            <a:off x="3195773" y="3414775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Finance Officer</a:t>
            </a:r>
          </a:p>
        </p:txBody>
      </p:sp>
      <p:sp>
        <p:nvSpPr>
          <p:cNvPr id="224" name="Flowchart: Alternate Process 223"/>
          <p:cNvSpPr/>
          <p:nvPr/>
        </p:nvSpPr>
        <p:spPr>
          <a:xfrm>
            <a:off x="3939585" y="1969841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Stewardship Officer</a:t>
            </a:r>
          </a:p>
        </p:txBody>
      </p:sp>
      <p:sp>
        <p:nvSpPr>
          <p:cNvPr id="225" name="Flowchart: Alternate Process 224">
            <a:hlinkClick r:id="rId10" action="ppaction://hlinksldjump"/>
          </p:cNvPr>
          <p:cNvSpPr/>
          <p:nvPr/>
        </p:nvSpPr>
        <p:spPr>
          <a:xfrm>
            <a:off x="5373040" y="1970781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Head of Property</a:t>
            </a:r>
          </a:p>
        </p:txBody>
      </p:sp>
      <p:sp>
        <p:nvSpPr>
          <p:cNvPr id="249" name="Flowchart: Alternate Process 248"/>
          <p:cNvSpPr/>
          <p:nvPr/>
        </p:nvSpPr>
        <p:spPr>
          <a:xfrm>
            <a:off x="7052308" y="1256982"/>
            <a:ext cx="576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spc="-50" dirty="0" smtClean="0">
                <a:solidFill>
                  <a:srgbClr val="B12729"/>
                </a:solidFill>
              </a:rPr>
              <a:t>Communications</a:t>
            </a:r>
            <a:r>
              <a:rPr lang="en-GB" sz="700" dirty="0" smtClean="0">
                <a:solidFill>
                  <a:srgbClr val="B12729"/>
                </a:solidFill>
              </a:rPr>
              <a:t> Officer</a:t>
            </a:r>
            <a:endParaRPr lang="en-GB" sz="700" dirty="0">
              <a:solidFill>
                <a:srgbClr val="B12729"/>
              </a:solidFill>
            </a:endParaRPr>
          </a:p>
        </p:txBody>
      </p:sp>
      <p:sp>
        <p:nvSpPr>
          <p:cNvPr id="251" name="Flowchart: Alternate Process 250"/>
          <p:cNvSpPr/>
          <p:nvPr/>
        </p:nvSpPr>
        <p:spPr>
          <a:xfrm>
            <a:off x="6326247" y="1253031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Digital </a:t>
            </a:r>
            <a:r>
              <a:rPr lang="en-GB" sz="700" dirty="0">
                <a:solidFill>
                  <a:srgbClr val="B12729"/>
                </a:solidFill>
              </a:rPr>
              <a:t>and Social Media Officer</a:t>
            </a:r>
          </a:p>
        </p:txBody>
      </p:sp>
      <p:sp>
        <p:nvSpPr>
          <p:cNvPr id="252" name="Flowchart: Alternate Process 251"/>
          <p:cNvSpPr/>
          <p:nvPr/>
        </p:nvSpPr>
        <p:spPr>
          <a:xfrm>
            <a:off x="5372079" y="2692969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Caretaker (P/T)</a:t>
            </a:r>
          </a:p>
        </p:txBody>
      </p:sp>
      <p:sp>
        <p:nvSpPr>
          <p:cNvPr id="253" name="Flowchart: Alternate Process 252"/>
          <p:cNvSpPr/>
          <p:nvPr/>
        </p:nvSpPr>
        <p:spPr>
          <a:xfrm>
            <a:off x="6096175" y="5589114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Property </a:t>
            </a:r>
            <a:r>
              <a:rPr lang="en-GB" sz="700" spc="-20" dirty="0" smtClean="0">
                <a:solidFill>
                  <a:srgbClr val="B12729"/>
                </a:solidFill>
              </a:rPr>
              <a:t>Administrator</a:t>
            </a:r>
            <a:r>
              <a:rPr lang="en-GB" sz="700" dirty="0" smtClean="0">
                <a:solidFill>
                  <a:srgbClr val="B12729"/>
                </a:solidFill>
              </a:rPr>
              <a:t> </a:t>
            </a:r>
          </a:p>
        </p:txBody>
      </p:sp>
      <p:sp>
        <p:nvSpPr>
          <p:cNvPr id="254" name="Flowchart: Alternate Process 253"/>
          <p:cNvSpPr/>
          <p:nvPr/>
        </p:nvSpPr>
        <p:spPr>
          <a:xfrm>
            <a:off x="6101309" y="4133940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Property </a:t>
            </a:r>
            <a:r>
              <a:rPr lang="en-GB" sz="700" spc="-20" dirty="0" smtClean="0">
                <a:solidFill>
                  <a:srgbClr val="B12729"/>
                </a:solidFill>
              </a:rPr>
              <a:t>Administrator</a:t>
            </a:r>
          </a:p>
        </p:txBody>
      </p:sp>
      <p:sp>
        <p:nvSpPr>
          <p:cNvPr id="255" name="Flowchart: Alternate Process 254"/>
          <p:cNvSpPr/>
          <p:nvPr/>
        </p:nvSpPr>
        <p:spPr>
          <a:xfrm>
            <a:off x="6103185" y="4840197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Property </a:t>
            </a:r>
            <a:r>
              <a:rPr lang="en-GB" sz="700" spc="-20" dirty="0" smtClean="0">
                <a:solidFill>
                  <a:srgbClr val="B12729"/>
                </a:solidFill>
              </a:rPr>
              <a:t>Administrator</a:t>
            </a:r>
            <a:r>
              <a:rPr lang="en-GB" sz="700" dirty="0" smtClean="0">
                <a:solidFill>
                  <a:srgbClr val="B12729"/>
                </a:solidFill>
              </a:rPr>
              <a:t> (P/T)</a:t>
            </a:r>
          </a:p>
        </p:txBody>
      </p:sp>
      <p:sp>
        <p:nvSpPr>
          <p:cNvPr id="256" name="Flowchart: Alternate Process 255"/>
          <p:cNvSpPr/>
          <p:nvPr/>
        </p:nvSpPr>
        <p:spPr>
          <a:xfrm>
            <a:off x="6101309" y="3408982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Property Manager</a:t>
            </a:r>
          </a:p>
        </p:txBody>
      </p:sp>
      <p:sp>
        <p:nvSpPr>
          <p:cNvPr id="257" name="Flowchart: Alternate Process 256">
            <a:hlinkClick r:id="rId7" action="ppaction://hlinksldjump"/>
          </p:cNvPr>
          <p:cNvSpPr/>
          <p:nvPr/>
        </p:nvSpPr>
        <p:spPr>
          <a:xfrm>
            <a:off x="6096175" y="2693506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Property Manager</a:t>
            </a:r>
          </a:p>
        </p:txBody>
      </p:sp>
      <p:sp>
        <p:nvSpPr>
          <p:cNvPr id="258" name="Flowchart: Alternate Process 257">
            <a:hlinkClick r:id="rId8" action="ppaction://hlinksldjump"/>
          </p:cNvPr>
          <p:cNvSpPr/>
          <p:nvPr/>
        </p:nvSpPr>
        <p:spPr>
          <a:xfrm>
            <a:off x="6101309" y="1969660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Property Manager</a:t>
            </a:r>
          </a:p>
        </p:txBody>
      </p:sp>
      <p:cxnSp>
        <p:nvCxnSpPr>
          <p:cNvPr id="281" name="Elbow Connector 280"/>
          <p:cNvCxnSpPr>
            <a:stCxn id="7" idx="2"/>
            <a:endCxn id="225" idx="1"/>
          </p:cNvCxnSpPr>
          <p:nvPr/>
        </p:nvCxnSpPr>
        <p:spPr>
          <a:xfrm rot="16200000" flipH="1">
            <a:off x="4747689" y="1615429"/>
            <a:ext cx="1161269" cy="89433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Elbow Connector 283"/>
          <p:cNvCxnSpPr>
            <a:stCxn id="225" idx="3"/>
            <a:endCxn id="252" idx="3"/>
          </p:cNvCxnSpPr>
          <p:nvPr/>
        </p:nvCxnSpPr>
        <p:spPr>
          <a:xfrm flipH="1">
            <a:off x="5912079" y="2240781"/>
            <a:ext cx="961" cy="722188"/>
          </a:xfrm>
          <a:prstGeom prst="bentConnector3">
            <a:avLst>
              <a:gd name="adj1" fmla="val -9250780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Elbow Connector 286"/>
          <p:cNvCxnSpPr>
            <a:stCxn id="225" idx="3"/>
            <a:endCxn id="255" idx="1"/>
          </p:cNvCxnSpPr>
          <p:nvPr/>
        </p:nvCxnSpPr>
        <p:spPr>
          <a:xfrm>
            <a:off x="5913040" y="2240781"/>
            <a:ext cx="190145" cy="2869416"/>
          </a:xfrm>
          <a:prstGeom prst="bentConnector3">
            <a:avLst>
              <a:gd name="adj1" fmla="val 47997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Elbow Connector 289"/>
          <p:cNvCxnSpPr>
            <a:stCxn id="225" idx="3"/>
            <a:endCxn id="254" idx="1"/>
          </p:cNvCxnSpPr>
          <p:nvPr/>
        </p:nvCxnSpPr>
        <p:spPr>
          <a:xfrm>
            <a:off x="5913040" y="2240781"/>
            <a:ext cx="188269" cy="2163159"/>
          </a:xfrm>
          <a:prstGeom prst="bentConnector3">
            <a:avLst>
              <a:gd name="adj1" fmla="val 47977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Elbow Connector 292"/>
          <p:cNvCxnSpPr>
            <a:stCxn id="225" idx="3"/>
            <a:endCxn id="257" idx="1"/>
          </p:cNvCxnSpPr>
          <p:nvPr/>
        </p:nvCxnSpPr>
        <p:spPr>
          <a:xfrm>
            <a:off x="5913040" y="2240781"/>
            <a:ext cx="183135" cy="722725"/>
          </a:xfrm>
          <a:prstGeom prst="bentConnector3">
            <a:avLst>
              <a:gd name="adj1" fmla="val 50001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Elbow Connector 295"/>
          <p:cNvCxnSpPr>
            <a:stCxn id="225" idx="3"/>
            <a:endCxn id="256" idx="1"/>
          </p:cNvCxnSpPr>
          <p:nvPr/>
        </p:nvCxnSpPr>
        <p:spPr>
          <a:xfrm>
            <a:off x="5913040" y="2240781"/>
            <a:ext cx="188269" cy="1438201"/>
          </a:xfrm>
          <a:prstGeom prst="bentConnector3">
            <a:avLst>
              <a:gd name="adj1" fmla="val 47977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Elbow Connector 298"/>
          <p:cNvCxnSpPr>
            <a:stCxn id="225" idx="3"/>
            <a:endCxn id="223" idx="1"/>
          </p:cNvCxnSpPr>
          <p:nvPr/>
        </p:nvCxnSpPr>
        <p:spPr>
          <a:xfrm>
            <a:off x="5913040" y="2240781"/>
            <a:ext cx="150883" cy="4223696"/>
          </a:xfrm>
          <a:prstGeom prst="bentConnector3">
            <a:avLst>
              <a:gd name="adj1" fmla="val 50000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/>
          <p:cNvCxnSpPr>
            <a:stCxn id="258" idx="1"/>
            <a:endCxn id="225" idx="3"/>
          </p:cNvCxnSpPr>
          <p:nvPr/>
        </p:nvCxnSpPr>
        <p:spPr>
          <a:xfrm flipH="1">
            <a:off x="5913040" y="2239660"/>
            <a:ext cx="188269" cy="1121"/>
          </a:xfrm>
          <a:prstGeom prst="line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/>
          <p:cNvCxnSpPr>
            <a:stCxn id="210" idx="1"/>
            <a:endCxn id="212" idx="3"/>
          </p:cNvCxnSpPr>
          <p:nvPr/>
        </p:nvCxnSpPr>
        <p:spPr>
          <a:xfrm flipH="1" flipV="1">
            <a:off x="4475752" y="1520679"/>
            <a:ext cx="182639" cy="336"/>
          </a:xfrm>
          <a:prstGeom prst="line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/>
          <p:cNvCxnSpPr>
            <a:stCxn id="209" idx="1"/>
            <a:endCxn id="224" idx="3"/>
          </p:cNvCxnSpPr>
          <p:nvPr/>
        </p:nvCxnSpPr>
        <p:spPr>
          <a:xfrm flipH="1" flipV="1">
            <a:off x="4479585" y="2239841"/>
            <a:ext cx="178806" cy="940"/>
          </a:xfrm>
          <a:prstGeom prst="line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/>
          <p:cNvCxnSpPr>
            <a:stCxn id="208" idx="1"/>
            <a:endCxn id="213" idx="3"/>
          </p:cNvCxnSpPr>
          <p:nvPr/>
        </p:nvCxnSpPr>
        <p:spPr>
          <a:xfrm flipH="1">
            <a:off x="4479585" y="2951632"/>
            <a:ext cx="174474" cy="2395"/>
          </a:xfrm>
          <a:prstGeom prst="line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Elbow Connector 334"/>
          <p:cNvCxnSpPr>
            <a:stCxn id="7" idx="2"/>
            <a:endCxn id="210" idx="3"/>
          </p:cNvCxnSpPr>
          <p:nvPr/>
        </p:nvCxnSpPr>
        <p:spPr>
          <a:xfrm rot="5400000">
            <a:off x="5020248" y="1257655"/>
            <a:ext cx="441503" cy="85216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Elbow Connector 337"/>
          <p:cNvCxnSpPr>
            <a:stCxn id="7" idx="2"/>
            <a:endCxn id="209" idx="3"/>
          </p:cNvCxnSpPr>
          <p:nvPr/>
        </p:nvCxnSpPr>
        <p:spPr>
          <a:xfrm rot="5400000">
            <a:off x="4660365" y="1617538"/>
            <a:ext cx="1161269" cy="85216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Elbow Connector 340"/>
          <p:cNvCxnSpPr>
            <a:stCxn id="7" idx="2"/>
            <a:endCxn id="208" idx="3"/>
          </p:cNvCxnSpPr>
          <p:nvPr/>
        </p:nvCxnSpPr>
        <p:spPr>
          <a:xfrm rot="5400000">
            <a:off x="4302773" y="1970798"/>
            <a:ext cx="1872120" cy="89548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Straight Connector 358"/>
          <p:cNvCxnSpPr>
            <a:stCxn id="164" idx="1"/>
            <a:endCxn id="160" idx="3"/>
          </p:cNvCxnSpPr>
          <p:nvPr/>
        </p:nvCxnSpPr>
        <p:spPr>
          <a:xfrm flipH="1">
            <a:off x="2700108" y="5117472"/>
            <a:ext cx="184685" cy="627"/>
          </a:xfrm>
          <a:prstGeom prst="line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2" name="Flowchart: Alternate Process 361"/>
          <p:cNvSpPr/>
          <p:nvPr/>
        </p:nvSpPr>
        <p:spPr>
          <a:xfrm>
            <a:off x="5012097" y="6267775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Handyman (P/T)</a:t>
            </a:r>
          </a:p>
        </p:txBody>
      </p:sp>
      <p:sp>
        <p:nvSpPr>
          <p:cNvPr id="363" name="Flowchart: Alternate Process 362"/>
          <p:cNvSpPr/>
          <p:nvPr/>
        </p:nvSpPr>
        <p:spPr>
          <a:xfrm>
            <a:off x="4278597" y="5560191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spc="-20" dirty="0" smtClean="0">
                <a:solidFill>
                  <a:srgbClr val="B12729"/>
                </a:solidFill>
              </a:rPr>
              <a:t>Housekeeper/</a:t>
            </a:r>
          </a:p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General Assistant (P/T)</a:t>
            </a:r>
          </a:p>
        </p:txBody>
      </p:sp>
      <p:sp>
        <p:nvSpPr>
          <p:cNvPr id="364" name="Flowchart: Alternate Process 363"/>
          <p:cNvSpPr/>
          <p:nvPr/>
        </p:nvSpPr>
        <p:spPr>
          <a:xfrm>
            <a:off x="4278597" y="6268754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spc="-20" dirty="0" smtClean="0">
                <a:solidFill>
                  <a:srgbClr val="B12729"/>
                </a:solidFill>
              </a:rPr>
              <a:t>Housekeeper/</a:t>
            </a:r>
          </a:p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General Assistant (P/T)</a:t>
            </a:r>
          </a:p>
        </p:txBody>
      </p:sp>
      <p:sp>
        <p:nvSpPr>
          <p:cNvPr id="365" name="Flowchart: Alternate Process 364"/>
          <p:cNvSpPr/>
          <p:nvPr/>
        </p:nvSpPr>
        <p:spPr>
          <a:xfrm>
            <a:off x="5005603" y="5562452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spc="-20" dirty="0" smtClean="0">
                <a:solidFill>
                  <a:srgbClr val="B12729"/>
                </a:solidFill>
              </a:rPr>
              <a:t>Housekeeper/</a:t>
            </a:r>
          </a:p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General Assistant</a:t>
            </a:r>
          </a:p>
        </p:txBody>
      </p:sp>
      <p:sp>
        <p:nvSpPr>
          <p:cNvPr id="366" name="Flowchart: Alternate Process 365"/>
          <p:cNvSpPr/>
          <p:nvPr/>
        </p:nvSpPr>
        <p:spPr>
          <a:xfrm>
            <a:off x="4283487" y="4851628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Book-keeper (P/T)</a:t>
            </a:r>
          </a:p>
        </p:txBody>
      </p:sp>
      <p:sp>
        <p:nvSpPr>
          <p:cNvPr id="367" name="Flowchart: Alternate Process 366">
            <a:hlinkClick r:id="rId7" action="ppaction://hlinksldjump"/>
          </p:cNvPr>
          <p:cNvSpPr/>
          <p:nvPr/>
        </p:nvSpPr>
        <p:spPr>
          <a:xfrm>
            <a:off x="5008771" y="4852155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Catering Manager</a:t>
            </a:r>
          </a:p>
        </p:txBody>
      </p:sp>
      <p:cxnSp>
        <p:nvCxnSpPr>
          <p:cNvPr id="377" name="Elbow Connector 376"/>
          <p:cNvCxnSpPr>
            <a:stCxn id="207" idx="1"/>
            <a:endCxn id="362" idx="1"/>
          </p:cNvCxnSpPr>
          <p:nvPr/>
        </p:nvCxnSpPr>
        <p:spPr>
          <a:xfrm rot="10800000" flipH="1" flipV="1">
            <a:off x="5009707" y="4409885"/>
            <a:ext cx="2389" cy="2127889"/>
          </a:xfrm>
          <a:prstGeom prst="bentConnector3">
            <a:avLst>
              <a:gd name="adj1" fmla="val -3987024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Elbow Connector 379"/>
          <p:cNvCxnSpPr>
            <a:stCxn id="207" idx="1"/>
            <a:endCxn id="364" idx="3"/>
          </p:cNvCxnSpPr>
          <p:nvPr/>
        </p:nvCxnSpPr>
        <p:spPr>
          <a:xfrm rot="10800000" flipV="1">
            <a:off x="4818598" y="4409886"/>
            <a:ext cx="191111" cy="2128868"/>
          </a:xfrm>
          <a:prstGeom prst="bentConnector3">
            <a:avLst>
              <a:gd name="adj1" fmla="val 50000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Elbow Connector 382"/>
          <p:cNvCxnSpPr>
            <a:stCxn id="207" idx="1"/>
            <a:endCxn id="363" idx="3"/>
          </p:cNvCxnSpPr>
          <p:nvPr/>
        </p:nvCxnSpPr>
        <p:spPr>
          <a:xfrm rot="10800000" flipV="1">
            <a:off x="4818598" y="4409885"/>
            <a:ext cx="191111" cy="1420305"/>
          </a:xfrm>
          <a:prstGeom prst="bentConnector3">
            <a:avLst>
              <a:gd name="adj1" fmla="val 50000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Elbow Connector 385"/>
          <p:cNvCxnSpPr>
            <a:stCxn id="207" idx="1"/>
            <a:endCxn id="366" idx="3"/>
          </p:cNvCxnSpPr>
          <p:nvPr/>
        </p:nvCxnSpPr>
        <p:spPr>
          <a:xfrm rot="10800000" flipV="1">
            <a:off x="4823488" y="4409886"/>
            <a:ext cx="186221" cy="711742"/>
          </a:xfrm>
          <a:prstGeom prst="bentConnector3">
            <a:avLst>
              <a:gd name="adj1" fmla="val 50000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Elbow Connector 388"/>
          <p:cNvCxnSpPr/>
          <p:nvPr/>
        </p:nvCxnSpPr>
        <p:spPr>
          <a:xfrm rot="5400000">
            <a:off x="3751471" y="2607751"/>
            <a:ext cx="3060374" cy="3899"/>
          </a:xfrm>
          <a:prstGeom prst="bentConnector3">
            <a:avLst>
              <a:gd name="adj1" fmla="val 50000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Elbow Connector 418"/>
          <p:cNvCxnSpPr>
            <a:stCxn id="213" idx="2"/>
            <a:endCxn id="216" idx="0"/>
          </p:cNvCxnSpPr>
          <p:nvPr/>
        </p:nvCxnSpPr>
        <p:spPr>
          <a:xfrm rot="5400000">
            <a:off x="3742305" y="2947495"/>
            <a:ext cx="190748" cy="743812"/>
          </a:xfrm>
          <a:prstGeom prst="bentConnector3">
            <a:avLst>
              <a:gd name="adj1" fmla="val 50000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Elbow Connector 426"/>
          <p:cNvCxnSpPr>
            <a:stCxn id="213" idx="2"/>
            <a:endCxn id="214" idx="0"/>
          </p:cNvCxnSpPr>
          <p:nvPr/>
        </p:nvCxnSpPr>
        <p:spPr>
          <a:xfrm rot="16200000" flipH="1">
            <a:off x="4468752" y="2964860"/>
            <a:ext cx="193671" cy="712004"/>
          </a:xfrm>
          <a:prstGeom prst="bentConnector3">
            <a:avLst>
              <a:gd name="adj1" fmla="val 49017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Elbow Connector 434"/>
          <p:cNvCxnSpPr>
            <a:stCxn id="8" idx="2"/>
            <a:endCxn id="249" idx="0"/>
          </p:cNvCxnSpPr>
          <p:nvPr/>
        </p:nvCxnSpPr>
        <p:spPr>
          <a:xfrm rot="16200000" flipH="1">
            <a:off x="7046073" y="962747"/>
            <a:ext cx="177470" cy="410999"/>
          </a:xfrm>
          <a:prstGeom prst="bentConnector3">
            <a:avLst>
              <a:gd name="adj1" fmla="val 50000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4" name="Flowchart: Alternate Process 443"/>
          <p:cNvSpPr/>
          <p:nvPr/>
        </p:nvSpPr>
        <p:spPr>
          <a:xfrm>
            <a:off x="11636880" y="2684028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SDF Projects</a:t>
            </a:r>
          </a:p>
        </p:txBody>
      </p:sp>
      <p:sp>
        <p:nvSpPr>
          <p:cNvPr id="445" name="Flowchart: Alternate Process 444"/>
          <p:cNvSpPr/>
          <p:nvPr/>
        </p:nvSpPr>
        <p:spPr>
          <a:xfrm>
            <a:off x="11264889" y="3398141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Team Leader/</a:t>
            </a:r>
          </a:p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DAC </a:t>
            </a:r>
            <a:r>
              <a:rPr lang="en-GB" sz="700" dirty="0">
                <a:solidFill>
                  <a:srgbClr val="B12729"/>
                </a:solidFill>
              </a:rPr>
              <a:t>Secretary</a:t>
            </a:r>
          </a:p>
        </p:txBody>
      </p:sp>
      <p:sp>
        <p:nvSpPr>
          <p:cNvPr id="446" name="Flowchart: Alternate Process 445"/>
          <p:cNvSpPr/>
          <p:nvPr/>
        </p:nvSpPr>
        <p:spPr>
          <a:xfrm>
            <a:off x="11636880" y="1255141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700" dirty="0" smtClean="0">
                <a:solidFill>
                  <a:srgbClr val="B12729"/>
                </a:solidFill>
              </a:rPr>
              <a:t>The </a:t>
            </a:r>
            <a:r>
              <a:rPr lang="en-GB" sz="700" dirty="0">
                <a:solidFill>
                  <a:srgbClr val="B12729"/>
                </a:solidFill>
              </a:rPr>
              <a:t>Bishops’ Advisor for Church Growth</a:t>
            </a:r>
          </a:p>
        </p:txBody>
      </p:sp>
      <p:sp>
        <p:nvSpPr>
          <p:cNvPr id="448" name="Flowchart: Alternate Process 447"/>
          <p:cNvSpPr/>
          <p:nvPr/>
        </p:nvSpPr>
        <p:spPr>
          <a:xfrm>
            <a:off x="11634566" y="6266388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Mission </a:t>
            </a:r>
            <a:r>
              <a:rPr lang="en-GB" sz="700" dirty="0">
                <a:solidFill>
                  <a:srgbClr val="B12729"/>
                </a:solidFill>
              </a:rPr>
              <a:t>and Pastoral </a:t>
            </a:r>
            <a:r>
              <a:rPr lang="en-GB" sz="700" spc="-20" dirty="0" smtClean="0">
                <a:solidFill>
                  <a:srgbClr val="B12729"/>
                </a:solidFill>
              </a:rPr>
              <a:t>Assistant</a:t>
            </a:r>
            <a:r>
              <a:rPr lang="en-GB" sz="700" dirty="0" smtClean="0">
                <a:solidFill>
                  <a:srgbClr val="B12729"/>
                </a:solidFill>
              </a:rPr>
              <a:t> </a:t>
            </a:r>
            <a:r>
              <a:rPr lang="en-GB" sz="700" dirty="0">
                <a:solidFill>
                  <a:srgbClr val="B12729"/>
                </a:solidFill>
              </a:rPr>
              <a:t>(P/T)</a:t>
            </a:r>
          </a:p>
        </p:txBody>
      </p:sp>
      <p:sp>
        <p:nvSpPr>
          <p:cNvPr id="449" name="Flowchart: Alternate Process 448"/>
          <p:cNvSpPr/>
          <p:nvPr/>
        </p:nvSpPr>
        <p:spPr>
          <a:xfrm>
            <a:off x="11634566" y="4833792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Team Coordinator</a:t>
            </a:r>
          </a:p>
        </p:txBody>
      </p:sp>
      <p:sp>
        <p:nvSpPr>
          <p:cNvPr id="450" name="Flowchart: Alternate Process 449"/>
          <p:cNvSpPr/>
          <p:nvPr/>
        </p:nvSpPr>
        <p:spPr>
          <a:xfrm>
            <a:off x="11634566" y="5549356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Church </a:t>
            </a:r>
            <a:r>
              <a:rPr lang="en-GB" sz="700" dirty="0">
                <a:solidFill>
                  <a:srgbClr val="B12729"/>
                </a:solidFill>
              </a:rPr>
              <a:t>Buildings Support Officer</a:t>
            </a:r>
          </a:p>
        </p:txBody>
      </p:sp>
      <p:sp>
        <p:nvSpPr>
          <p:cNvPr id="451" name="Flowchart: Alternate Process 450"/>
          <p:cNvSpPr/>
          <p:nvPr/>
        </p:nvSpPr>
        <p:spPr>
          <a:xfrm>
            <a:off x="11636880" y="4125087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Mission </a:t>
            </a:r>
            <a:r>
              <a:rPr lang="en-GB" sz="700" dirty="0">
                <a:solidFill>
                  <a:srgbClr val="B12729"/>
                </a:solidFill>
              </a:rPr>
              <a:t>and Pastoral Secretary</a:t>
            </a:r>
          </a:p>
        </p:txBody>
      </p:sp>
      <p:sp>
        <p:nvSpPr>
          <p:cNvPr id="452" name="Flowchart: Alternate Process 451"/>
          <p:cNvSpPr/>
          <p:nvPr/>
        </p:nvSpPr>
        <p:spPr>
          <a:xfrm>
            <a:off x="11637878" y="1959544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Fresh </a:t>
            </a:r>
            <a:r>
              <a:rPr lang="en-GB" sz="700" dirty="0">
                <a:solidFill>
                  <a:srgbClr val="B12729"/>
                </a:solidFill>
              </a:rPr>
              <a:t>Expressions Enabler</a:t>
            </a:r>
          </a:p>
        </p:txBody>
      </p:sp>
      <p:cxnSp>
        <p:nvCxnSpPr>
          <p:cNvPr id="465" name="Elbow Connector 464"/>
          <p:cNvCxnSpPr>
            <a:stCxn id="6" idx="2"/>
            <a:endCxn id="446" idx="1"/>
          </p:cNvCxnSpPr>
          <p:nvPr/>
        </p:nvCxnSpPr>
        <p:spPr>
          <a:xfrm rot="16200000" flipH="1">
            <a:off x="11362098" y="1250359"/>
            <a:ext cx="452328" cy="97235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Elbow Connector 467"/>
          <p:cNvCxnSpPr>
            <a:stCxn id="6" idx="2"/>
            <a:endCxn id="444" idx="1"/>
          </p:cNvCxnSpPr>
          <p:nvPr/>
        </p:nvCxnSpPr>
        <p:spPr>
          <a:xfrm rot="16200000" flipH="1">
            <a:off x="10647655" y="1964802"/>
            <a:ext cx="1881215" cy="97235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Elbow Connector 470"/>
          <p:cNvCxnSpPr>
            <a:stCxn id="445" idx="2"/>
            <a:endCxn id="451" idx="1"/>
          </p:cNvCxnSpPr>
          <p:nvPr/>
        </p:nvCxnSpPr>
        <p:spPr>
          <a:xfrm rot="16200000" flipH="1">
            <a:off x="11357411" y="4115618"/>
            <a:ext cx="456946" cy="101991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Elbow Connector 473"/>
          <p:cNvCxnSpPr>
            <a:stCxn id="445" idx="2"/>
            <a:endCxn id="449" idx="1"/>
          </p:cNvCxnSpPr>
          <p:nvPr/>
        </p:nvCxnSpPr>
        <p:spPr>
          <a:xfrm rot="16200000" flipH="1">
            <a:off x="11001902" y="4471127"/>
            <a:ext cx="1165651" cy="99677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Elbow Connector 476"/>
          <p:cNvCxnSpPr>
            <a:stCxn id="445" idx="2"/>
            <a:endCxn id="450" idx="1"/>
          </p:cNvCxnSpPr>
          <p:nvPr/>
        </p:nvCxnSpPr>
        <p:spPr>
          <a:xfrm rot="16200000" flipH="1">
            <a:off x="10644120" y="4828909"/>
            <a:ext cx="1881215" cy="99677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Elbow Connector 479"/>
          <p:cNvCxnSpPr>
            <a:stCxn id="445" idx="2"/>
            <a:endCxn id="448" idx="1"/>
          </p:cNvCxnSpPr>
          <p:nvPr/>
        </p:nvCxnSpPr>
        <p:spPr>
          <a:xfrm rot="16200000" flipH="1">
            <a:off x="10285604" y="5187425"/>
            <a:ext cx="2598247" cy="99677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3" name="Straight Connector 482"/>
          <p:cNvCxnSpPr>
            <a:stCxn id="445" idx="0"/>
            <a:endCxn id="6" idx="2"/>
          </p:cNvCxnSpPr>
          <p:nvPr/>
        </p:nvCxnSpPr>
        <p:spPr>
          <a:xfrm flipV="1">
            <a:off x="11534889" y="1072813"/>
            <a:ext cx="4756" cy="2325328"/>
          </a:xfrm>
          <a:prstGeom prst="line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Straight Connector 535"/>
          <p:cNvCxnSpPr>
            <a:stCxn id="160" idx="0"/>
            <a:endCxn id="11" idx="2"/>
          </p:cNvCxnSpPr>
          <p:nvPr/>
        </p:nvCxnSpPr>
        <p:spPr>
          <a:xfrm flipV="1">
            <a:off x="2430108" y="1077471"/>
            <a:ext cx="4772" cy="3770628"/>
          </a:xfrm>
          <a:prstGeom prst="line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8" name="Flowchart: Alternate Process 547">
            <a:hlinkClick r:id="rId6" action="ppaction://hlinksldjump"/>
          </p:cNvPr>
          <p:cNvSpPr/>
          <p:nvPr/>
        </p:nvSpPr>
        <p:spPr>
          <a:xfrm>
            <a:off x="7942188" y="4835826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700" dirty="0" smtClean="0">
                <a:solidFill>
                  <a:srgbClr val="B12729"/>
                </a:solidFill>
              </a:rPr>
              <a:t>Archdeacon </a:t>
            </a:r>
            <a:r>
              <a:rPr lang="en-GB" sz="700" dirty="0">
                <a:solidFill>
                  <a:srgbClr val="B12729"/>
                </a:solidFill>
              </a:rPr>
              <a:t>of </a:t>
            </a:r>
            <a:r>
              <a:rPr lang="en-GB" sz="700" dirty="0" smtClean="0">
                <a:solidFill>
                  <a:srgbClr val="B12729"/>
                </a:solidFill>
              </a:rPr>
              <a:t>Richmond and Craven</a:t>
            </a:r>
          </a:p>
          <a:p>
            <a:pPr lvl="0" algn="ctr"/>
            <a:r>
              <a:rPr lang="en-GB" sz="700" dirty="0" smtClean="0">
                <a:solidFill>
                  <a:srgbClr val="B12729"/>
                </a:solidFill>
              </a:rPr>
              <a:t>/Warden </a:t>
            </a:r>
            <a:r>
              <a:rPr lang="en-GB" sz="700" dirty="0">
                <a:solidFill>
                  <a:srgbClr val="B12729"/>
                </a:solidFill>
              </a:rPr>
              <a:t>of Readers</a:t>
            </a:r>
          </a:p>
        </p:txBody>
      </p:sp>
      <p:sp>
        <p:nvSpPr>
          <p:cNvPr id="554" name="Flowchart: Alternate Process 553"/>
          <p:cNvSpPr/>
          <p:nvPr/>
        </p:nvSpPr>
        <p:spPr>
          <a:xfrm>
            <a:off x="7215311" y="4832395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Assistant </a:t>
            </a:r>
            <a:r>
              <a:rPr lang="en-GB" sz="700" dirty="0">
                <a:solidFill>
                  <a:srgbClr val="B12729"/>
                </a:solidFill>
              </a:rPr>
              <a:t>Warden (Leeds)</a:t>
            </a:r>
          </a:p>
        </p:txBody>
      </p:sp>
      <p:sp>
        <p:nvSpPr>
          <p:cNvPr id="555" name="Flowchart: Alternate Process 554"/>
          <p:cNvSpPr/>
          <p:nvPr/>
        </p:nvSpPr>
        <p:spPr>
          <a:xfrm>
            <a:off x="7943886" y="5565965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Assistant </a:t>
            </a:r>
            <a:r>
              <a:rPr lang="en-GB" sz="700" dirty="0">
                <a:solidFill>
                  <a:srgbClr val="B12729"/>
                </a:solidFill>
              </a:rPr>
              <a:t>Warden (Ripon)</a:t>
            </a:r>
          </a:p>
        </p:txBody>
      </p:sp>
      <p:sp>
        <p:nvSpPr>
          <p:cNvPr id="556" name="Flowchart: Alternate Process 555"/>
          <p:cNvSpPr/>
          <p:nvPr/>
        </p:nvSpPr>
        <p:spPr>
          <a:xfrm>
            <a:off x="7945653" y="6264832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Assistant </a:t>
            </a:r>
            <a:r>
              <a:rPr lang="en-GB" sz="700" dirty="0">
                <a:solidFill>
                  <a:srgbClr val="B12729"/>
                </a:solidFill>
              </a:rPr>
              <a:t>Warden (Wakefield)</a:t>
            </a:r>
          </a:p>
        </p:txBody>
      </p:sp>
      <p:sp>
        <p:nvSpPr>
          <p:cNvPr id="557" name="Flowchart: Alternate Process 556"/>
          <p:cNvSpPr/>
          <p:nvPr/>
        </p:nvSpPr>
        <p:spPr>
          <a:xfrm>
            <a:off x="7194022" y="6261402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Assistant </a:t>
            </a:r>
            <a:r>
              <a:rPr lang="en-GB" sz="700" dirty="0">
                <a:solidFill>
                  <a:srgbClr val="B12729"/>
                </a:solidFill>
              </a:rPr>
              <a:t>Warden </a:t>
            </a:r>
            <a:r>
              <a:rPr lang="en-GB" sz="700" spc="-20" dirty="0">
                <a:solidFill>
                  <a:srgbClr val="B12729"/>
                </a:solidFill>
              </a:rPr>
              <a:t>(Huddersfield)</a:t>
            </a:r>
          </a:p>
        </p:txBody>
      </p:sp>
      <p:sp>
        <p:nvSpPr>
          <p:cNvPr id="558" name="Flowchart: Alternate Process 557">
            <a:hlinkClick r:id="rId7" action="ppaction://hlinksldjump"/>
          </p:cNvPr>
          <p:cNvSpPr/>
          <p:nvPr/>
        </p:nvSpPr>
        <p:spPr>
          <a:xfrm>
            <a:off x="7210907" y="5565964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Assistant </a:t>
            </a:r>
            <a:r>
              <a:rPr lang="en-GB" sz="700" dirty="0">
                <a:solidFill>
                  <a:srgbClr val="B12729"/>
                </a:solidFill>
              </a:rPr>
              <a:t>Warden (Bradford)</a:t>
            </a:r>
          </a:p>
        </p:txBody>
      </p:sp>
      <p:sp>
        <p:nvSpPr>
          <p:cNvPr id="560" name="Flowchart: Alternate Process 559">
            <a:hlinkClick r:id="rId6" action="ppaction://hlinksldjump"/>
          </p:cNvPr>
          <p:cNvSpPr/>
          <p:nvPr/>
        </p:nvSpPr>
        <p:spPr>
          <a:xfrm>
            <a:off x="7948083" y="2679743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700" dirty="0" smtClean="0">
                <a:solidFill>
                  <a:srgbClr val="B12729"/>
                </a:solidFill>
              </a:rPr>
              <a:t>Children</a:t>
            </a:r>
            <a:r>
              <a:rPr lang="en-GB" sz="700" dirty="0">
                <a:solidFill>
                  <a:srgbClr val="B12729"/>
                </a:solidFill>
              </a:rPr>
              <a:t>, </a:t>
            </a:r>
            <a:r>
              <a:rPr lang="en-GB" sz="700" spc="-20" dirty="0">
                <a:solidFill>
                  <a:srgbClr val="B12729"/>
                </a:solidFill>
              </a:rPr>
              <a:t>Young People</a:t>
            </a:r>
            <a:r>
              <a:rPr lang="en-GB" sz="700" dirty="0">
                <a:solidFill>
                  <a:srgbClr val="B12729"/>
                </a:solidFill>
              </a:rPr>
              <a:t> and Families Team Leader (P/T)</a:t>
            </a:r>
          </a:p>
        </p:txBody>
      </p:sp>
      <p:sp>
        <p:nvSpPr>
          <p:cNvPr id="567" name="Flowchart: Alternate Process 566"/>
          <p:cNvSpPr/>
          <p:nvPr/>
        </p:nvSpPr>
        <p:spPr>
          <a:xfrm>
            <a:off x="7943886" y="3405372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CYPF </a:t>
            </a:r>
            <a:r>
              <a:rPr lang="en-GB" sz="700" dirty="0">
                <a:solidFill>
                  <a:srgbClr val="B12729"/>
                </a:solidFill>
              </a:rPr>
              <a:t>Team Member </a:t>
            </a:r>
            <a:r>
              <a:rPr lang="en-GB" sz="700" spc="-20" dirty="0">
                <a:solidFill>
                  <a:srgbClr val="B12729"/>
                </a:solidFill>
              </a:rPr>
              <a:t>(Huddersfield)</a:t>
            </a:r>
            <a:r>
              <a:rPr lang="en-GB" sz="700" dirty="0">
                <a:solidFill>
                  <a:srgbClr val="B12729"/>
                </a:solidFill>
              </a:rPr>
              <a:t> (P/T)</a:t>
            </a:r>
          </a:p>
        </p:txBody>
      </p:sp>
      <p:sp>
        <p:nvSpPr>
          <p:cNvPr id="568" name="Flowchart: Alternate Process 567"/>
          <p:cNvSpPr/>
          <p:nvPr/>
        </p:nvSpPr>
        <p:spPr>
          <a:xfrm>
            <a:off x="7941031" y="4127641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Ministry </a:t>
            </a:r>
            <a:r>
              <a:rPr lang="en-GB" sz="700" dirty="0">
                <a:solidFill>
                  <a:srgbClr val="B12729"/>
                </a:solidFill>
              </a:rPr>
              <a:t>and Mission </a:t>
            </a:r>
            <a:r>
              <a:rPr lang="en-GB" sz="700" spc="-20" dirty="0">
                <a:solidFill>
                  <a:srgbClr val="B12729"/>
                </a:solidFill>
              </a:rPr>
              <a:t>Administrator</a:t>
            </a:r>
          </a:p>
        </p:txBody>
      </p:sp>
      <p:sp>
        <p:nvSpPr>
          <p:cNvPr id="569" name="Flowchart: Alternate Process 568"/>
          <p:cNvSpPr/>
          <p:nvPr/>
        </p:nvSpPr>
        <p:spPr>
          <a:xfrm>
            <a:off x="7209102" y="4128897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CYPF </a:t>
            </a:r>
            <a:r>
              <a:rPr lang="en-GB" sz="700" dirty="0">
                <a:solidFill>
                  <a:srgbClr val="B12729"/>
                </a:solidFill>
              </a:rPr>
              <a:t>Team Member (Leeds) (P/T)</a:t>
            </a:r>
          </a:p>
        </p:txBody>
      </p:sp>
      <p:sp>
        <p:nvSpPr>
          <p:cNvPr id="570" name="Flowchart: Alternate Process 569">
            <a:hlinkClick r:id="rId7" action="ppaction://hlinksldjump"/>
          </p:cNvPr>
          <p:cNvSpPr/>
          <p:nvPr/>
        </p:nvSpPr>
        <p:spPr>
          <a:xfrm>
            <a:off x="7225918" y="3406387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CYPF </a:t>
            </a:r>
            <a:r>
              <a:rPr lang="en-GB" sz="700" dirty="0">
                <a:solidFill>
                  <a:srgbClr val="B12729"/>
                </a:solidFill>
              </a:rPr>
              <a:t>Team Member (Ripon) (P/T)</a:t>
            </a:r>
          </a:p>
        </p:txBody>
      </p:sp>
      <p:sp>
        <p:nvSpPr>
          <p:cNvPr id="621" name="Flowchart: Alternate Process 620"/>
          <p:cNvSpPr/>
          <p:nvPr/>
        </p:nvSpPr>
        <p:spPr>
          <a:xfrm>
            <a:off x="7942092" y="1248084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700" dirty="0" smtClean="0">
                <a:solidFill>
                  <a:srgbClr val="B12729"/>
                </a:solidFill>
              </a:rPr>
              <a:t>Diocesan </a:t>
            </a:r>
            <a:r>
              <a:rPr lang="en-GB" sz="700" dirty="0">
                <a:solidFill>
                  <a:srgbClr val="B12729"/>
                </a:solidFill>
              </a:rPr>
              <a:t>Director of </a:t>
            </a:r>
            <a:r>
              <a:rPr lang="en-GB" sz="700" dirty="0" err="1">
                <a:solidFill>
                  <a:srgbClr val="B12729"/>
                </a:solidFill>
              </a:rPr>
              <a:t>Ordinands</a:t>
            </a:r>
            <a:r>
              <a:rPr lang="en-GB" sz="700" dirty="0">
                <a:solidFill>
                  <a:srgbClr val="B12729"/>
                </a:solidFill>
              </a:rPr>
              <a:t> and Vocations</a:t>
            </a:r>
          </a:p>
        </p:txBody>
      </p:sp>
      <p:sp>
        <p:nvSpPr>
          <p:cNvPr id="622" name="Flowchart: Alternate Process 621"/>
          <p:cNvSpPr/>
          <p:nvPr/>
        </p:nvSpPr>
        <p:spPr>
          <a:xfrm>
            <a:off x="7944863" y="1970635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DDOV </a:t>
            </a:r>
            <a:r>
              <a:rPr lang="en-GB" sz="700" spc="-20" dirty="0">
                <a:solidFill>
                  <a:srgbClr val="B12729"/>
                </a:solidFill>
              </a:rPr>
              <a:t>Administrator</a:t>
            </a:r>
          </a:p>
        </p:txBody>
      </p:sp>
      <p:sp>
        <p:nvSpPr>
          <p:cNvPr id="623" name="Flowchart: Alternate Process 622"/>
          <p:cNvSpPr/>
          <p:nvPr/>
        </p:nvSpPr>
        <p:spPr>
          <a:xfrm>
            <a:off x="7225824" y="1968699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Assistant </a:t>
            </a:r>
            <a:r>
              <a:rPr lang="en-GB" sz="700" dirty="0">
                <a:solidFill>
                  <a:srgbClr val="B12729"/>
                </a:solidFill>
              </a:rPr>
              <a:t>DDOV (P/T)</a:t>
            </a:r>
          </a:p>
        </p:txBody>
      </p:sp>
      <p:sp>
        <p:nvSpPr>
          <p:cNvPr id="627" name="Flowchart: Alternate Process 626"/>
          <p:cNvSpPr/>
          <p:nvPr/>
        </p:nvSpPr>
        <p:spPr>
          <a:xfrm>
            <a:off x="8851438" y="1966392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Director </a:t>
            </a:r>
            <a:r>
              <a:rPr lang="en-GB" sz="700" dirty="0">
                <a:solidFill>
                  <a:srgbClr val="B12729"/>
                </a:solidFill>
              </a:rPr>
              <a:t>of Clergy </a:t>
            </a:r>
            <a:r>
              <a:rPr lang="en-GB" sz="700" spc="-20" dirty="0">
                <a:solidFill>
                  <a:srgbClr val="B12729"/>
                </a:solidFill>
              </a:rPr>
              <a:t>Development</a:t>
            </a:r>
          </a:p>
        </p:txBody>
      </p:sp>
      <p:sp>
        <p:nvSpPr>
          <p:cNvPr id="628" name="Flowchart: Alternate Process 627"/>
          <p:cNvSpPr/>
          <p:nvPr/>
        </p:nvSpPr>
        <p:spPr>
          <a:xfrm>
            <a:off x="8801970" y="2684027"/>
            <a:ext cx="585734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Clergy </a:t>
            </a:r>
            <a:r>
              <a:rPr lang="en-GB" sz="700" spc="-20" dirty="0">
                <a:solidFill>
                  <a:srgbClr val="B12729"/>
                </a:solidFill>
              </a:rPr>
              <a:t>Development</a:t>
            </a:r>
            <a:r>
              <a:rPr lang="en-GB" sz="700" dirty="0">
                <a:solidFill>
                  <a:srgbClr val="B12729"/>
                </a:solidFill>
              </a:rPr>
              <a:t> </a:t>
            </a:r>
            <a:r>
              <a:rPr lang="en-GB" sz="700" dirty="0" smtClean="0">
                <a:solidFill>
                  <a:srgbClr val="B12729"/>
                </a:solidFill>
              </a:rPr>
              <a:t>Officer (Huddersfield)</a:t>
            </a:r>
            <a:endParaRPr lang="en-GB" sz="700" dirty="0">
              <a:solidFill>
                <a:srgbClr val="B12729"/>
              </a:solidFill>
            </a:endParaRPr>
          </a:p>
        </p:txBody>
      </p:sp>
      <p:sp>
        <p:nvSpPr>
          <p:cNvPr id="629" name="Flowchart: Alternate Process 628"/>
          <p:cNvSpPr/>
          <p:nvPr/>
        </p:nvSpPr>
        <p:spPr>
          <a:xfrm>
            <a:off x="9567868" y="2681632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Clergy </a:t>
            </a:r>
            <a:r>
              <a:rPr lang="en-GB" sz="700" spc="-20" dirty="0">
                <a:solidFill>
                  <a:srgbClr val="B12729"/>
                </a:solidFill>
              </a:rPr>
              <a:t>Development</a:t>
            </a:r>
            <a:r>
              <a:rPr lang="en-GB" sz="700" dirty="0">
                <a:solidFill>
                  <a:srgbClr val="B12729"/>
                </a:solidFill>
              </a:rPr>
              <a:t> and Lay Training </a:t>
            </a:r>
            <a:r>
              <a:rPr lang="en-GB" sz="700" dirty="0" smtClean="0">
                <a:solidFill>
                  <a:srgbClr val="B12729"/>
                </a:solidFill>
              </a:rPr>
              <a:t>Officer</a:t>
            </a:r>
            <a:endParaRPr lang="en-GB" sz="700" dirty="0">
              <a:solidFill>
                <a:srgbClr val="B12729"/>
              </a:solidFill>
            </a:endParaRPr>
          </a:p>
        </p:txBody>
      </p:sp>
      <p:sp>
        <p:nvSpPr>
          <p:cNvPr id="630" name="Flowchart: Alternate Process 629"/>
          <p:cNvSpPr/>
          <p:nvPr/>
        </p:nvSpPr>
        <p:spPr>
          <a:xfrm>
            <a:off x="9568571" y="3402091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Clergy </a:t>
            </a:r>
            <a:r>
              <a:rPr lang="en-GB" sz="700" spc="-20" dirty="0">
                <a:solidFill>
                  <a:srgbClr val="B12729"/>
                </a:solidFill>
              </a:rPr>
              <a:t>Development</a:t>
            </a:r>
            <a:r>
              <a:rPr lang="en-GB" sz="700" dirty="0">
                <a:solidFill>
                  <a:srgbClr val="B12729"/>
                </a:solidFill>
              </a:rPr>
              <a:t> </a:t>
            </a:r>
            <a:r>
              <a:rPr lang="en-GB" sz="700" dirty="0" smtClean="0">
                <a:solidFill>
                  <a:srgbClr val="B12729"/>
                </a:solidFill>
              </a:rPr>
              <a:t>Officer (Bradford) </a:t>
            </a:r>
            <a:r>
              <a:rPr lang="en-GB" sz="700" dirty="0">
                <a:solidFill>
                  <a:srgbClr val="B12729"/>
                </a:solidFill>
              </a:rPr>
              <a:t>(P/T)</a:t>
            </a:r>
          </a:p>
        </p:txBody>
      </p:sp>
      <p:sp>
        <p:nvSpPr>
          <p:cNvPr id="631" name="Flowchart: Alternate Process 630"/>
          <p:cNvSpPr/>
          <p:nvPr/>
        </p:nvSpPr>
        <p:spPr>
          <a:xfrm>
            <a:off x="9569463" y="1966392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700" dirty="0" smtClean="0">
                <a:solidFill>
                  <a:srgbClr val="B12729"/>
                </a:solidFill>
              </a:rPr>
              <a:t>Clergy </a:t>
            </a:r>
            <a:r>
              <a:rPr lang="en-GB" sz="700" spc="-20" dirty="0">
                <a:solidFill>
                  <a:srgbClr val="B12729"/>
                </a:solidFill>
              </a:rPr>
              <a:t>Development</a:t>
            </a:r>
            <a:r>
              <a:rPr lang="en-GB" sz="700" dirty="0">
                <a:solidFill>
                  <a:srgbClr val="B12729"/>
                </a:solidFill>
              </a:rPr>
              <a:t> </a:t>
            </a:r>
            <a:r>
              <a:rPr lang="en-GB" sz="700" dirty="0" smtClean="0">
                <a:solidFill>
                  <a:srgbClr val="B12729"/>
                </a:solidFill>
              </a:rPr>
              <a:t>Officer (Wakefield)</a:t>
            </a:r>
            <a:endParaRPr lang="en-GB" sz="700" dirty="0">
              <a:solidFill>
                <a:srgbClr val="B12729"/>
              </a:solidFill>
            </a:endParaRPr>
          </a:p>
        </p:txBody>
      </p:sp>
      <p:sp>
        <p:nvSpPr>
          <p:cNvPr id="690" name="Flowchart: Alternate Process 689"/>
          <p:cNvSpPr/>
          <p:nvPr/>
        </p:nvSpPr>
        <p:spPr>
          <a:xfrm>
            <a:off x="8850737" y="6266093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Fairtrade </a:t>
            </a:r>
            <a:r>
              <a:rPr lang="en-GB" sz="700" dirty="0">
                <a:solidFill>
                  <a:srgbClr val="B12729"/>
                </a:solidFill>
              </a:rPr>
              <a:t>(Volunteer Lead) (P/T)</a:t>
            </a:r>
          </a:p>
        </p:txBody>
      </p:sp>
      <p:sp>
        <p:nvSpPr>
          <p:cNvPr id="692" name="Flowchart: Alternate Process 691"/>
          <p:cNvSpPr/>
          <p:nvPr/>
        </p:nvSpPr>
        <p:spPr>
          <a:xfrm>
            <a:off x="9573531" y="4834936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Minister </a:t>
            </a:r>
            <a:r>
              <a:rPr lang="en-GB" sz="700" dirty="0">
                <a:solidFill>
                  <a:srgbClr val="B12729"/>
                </a:solidFill>
              </a:rPr>
              <a:t>to the Deaf Community (P/T)</a:t>
            </a:r>
          </a:p>
        </p:txBody>
      </p:sp>
      <p:sp>
        <p:nvSpPr>
          <p:cNvPr id="693" name="Flowchart: Alternate Process 692"/>
          <p:cNvSpPr/>
          <p:nvPr/>
        </p:nvSpPr>
        <p:spPr>
          <a:xfrm>
            <a:off x="8847272" y="5561951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Minority </a:t>
            </a:r>
            <a:r>
              <a:rPr lang="en-GB" sz="700" dirty="0">
                <a:solidFill>
                  <a:srgbClr val="B12729"/>
                </a:solidFill>
              </a:rPr>
              <a:t>Ethnic Anglican Concerns Enabler (P/T)</a:t>
            </a:r>
          </a:p>
        </p:txBody>
      </p:sp>
      <p:sp>
        <p:nvSpPr>
          <p:cNvPr id="694" name="Flowchart: Alternate Process 693">
            <a:hlinkClick r:id="rId7" action="ppaction://hlinksldjump"/>
          </p:cNvPr>
          <p:cNvSpPr/>
          <p:nvPr/>
        </p:nvSpPr>
        <p:spPr>
          <a:xfrm>
            <a:off x="8850737" y="4834563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Environment </a:t>
            </a:r>
            <a:r>
              <a:rPr lang="en-GB" sz="700" dirty="0">
                <a:solidFill>
                  <a:srgbClr val="B12729"/>
                </a:solidFill>
              </a:rPr>
              <a:t>Officer (P/T)</a:t>
            </a:r>
          </a:p>
        </p:txBody>
      </p:sp>
      <p:sp>
        <p:nvSpPr>
          <p:cNvPr id="695" name="Flowchart: Alternate Process 694"/>
          <p:cNvSpPr/>
          <p:nvPr/>
        </p:nvSpPr>
        <p:spPr>
          <a:xfrm>
            <a:off x="9573531" y="5562145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FN </a:t>
            </a:r>
            <a:r>
              <a:rPr lang="en-GB" sz="700" dirty="0">
                <a:solidFill>
                  <a:srgbClr val="B12729"/>
                </a:solidFill>
              </a:rPr>
              <a:t>Presence and Engagement Co-ordinator</a:t>
            </a:r>
          </a:p>
        </p:txBody>
      </p:sp>
      <p:cxnSp>
        <p:nvCxnSpPr>
          <p:cNvPr id="699" name="Elbow Connector 698"/>
          <p:cNvCxnSpPr>
            <a:stCxn id="621" idx="1"/>
            <a:endCxn id="623" idx="3"/>
          </p:cNvCxnSpPr>
          <p:nvPr/>
        </p:nvCxnSpPr>
        <p:spPr>
          <a:xfrm rot="10800000" flipV="1">
            <a:off x="7765824" y="1518083"/>
            <a:ext cx="176268" cy="720615"/>
          </a:xfrm>
          <a:prstGeom prst="bentConnector3">
            <a:avLst>
              <a:gd name="adj1" fmla="val 50000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2" name="Elbow Connector 701"/>
          <p:cNvCxnSpPr>
            <a:stCxn id="621" idx="1"/>
            <a:endCxn id="622" idx="1"/>
          </p:cNvCxnSpPr>
          <p:nvPr/>
        </p:nvCxnSpPr>
        <p:spPr>
          <a:xfrm rot="10800000" flipH="1" flipV="1">
            <a:off x="7942091" y="1518083"/>
            <a:ext cx="2771" cy="722551"/>
          </a:xfrm>
          <a:prstGeom prst="bentConnector3">
            <a:avLst>
              <a:gd name="adj1" fmla="val -3024901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5" name="Elbow Connector 704"/>
          <p:cNvCxnSpPr>
            <a:stCxn id="560" idx="1"/>
            <a:endCxn id="570" idx="3"/>
          </p:cNvCxnSpPr>
          <p:nvPr/>
        </p:nvCxnSpPr>
        <p:spPr>
          <a:xfrm rot="10800000" flipV="1">
            <a:off x="7765919" y="2949743"/>
            <a:ext cx="182165" cy="726644"/>
          </a:xfrm>
          <a:prstGeom prst="bentConnector3">
            <a:avLst>
              <a:gd name="adj1" fmla="val 55229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9" name="Elbow Connector 708"/>
          <p:cNvCxnSpPr>
            <a:stCxn id="560" idx="1"/>
            <a:endCxn id="569" idx="3"/>
          </p:cNvCxnSpPr>
          <p:nvPr/>
        </p:nvCxnSpPr>
        <p:spPr>
          <a:xfrm rot="10800000" flipV="1">
            <a:off x="7749103" y="2949743"/>
            <a:ext cx="198981" cy="1449154"/>
          </a:xfrm>
          <a:prstGeom prst="bentConnector3">
            <a:avLst>
              <a:gd name="adj1" fmla="val 50000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2" name="Elbow Connector 711"/>
          <p:cNvCxnSpPr>
            <a:stCxn id="560" idx="1"/>
            <a:endCxn id="567" idx="1"/>
          </p:cNvCxnSpPr>
          <p:nvPr/>
        </p:nvCxnSpPr>
        <p:spPr>
          <a:xfrm rot="10800000" flipV="1">
            <a:off x="7943887" y="2949742"/>
            <a:ext cx="4197" cy="725629"/>
          </a:xfrm>
          <a:prstGeom prst="bentConnector3">
            <a:avLst>
              <a:gd name="adj1" fmla="val 2369478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" name="Elbow Connector 714"/>
          <p:cNvCxnSpPr>
            <a:stCxn id="560" idx="1"/>
            <a:endCxn id="568" idx="1"/>
          </p:cNvCxnSpPr>
          <p:nvPr/>
        </p:nvCxnSpPr>
        <p:spPr>
          <a:xfrm rot="10800000" flipV="1">
            <a:off x="7941031" y="2949743"/>
            <a:ext cx="7052" cy="1447898"/>
          </a:xfrm>
          <a:prstGeom prst="bentConnector3">
            <a:avLst>
              <a:gd name="adj1" fmla="val 1423667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" name="Elbow Connector 717"/>
          <p:cNvCxnSpPr>
            <a:stCxn id="548" idx="1"/>
            <a:endCxn id="558" idx="3"/>
          </p:cNvCxnSpPr>
          <p:nvPr/>
        </p:nvCxnSpPr>
        <p:spPr>
          <a:xfrm rot="10800000" flipV="1">
            <a:off x="7750908" y="5105826"/>
            <a:ext cx="191281" cy="730138"/>
          </a:xfrm>
          <a:prstGeom prst="bentConnector3">
            <a:avLst>
              <a:gd name="adj1" fmla="val 53984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1" name="Elbow Connector 720"/>
          <p:cNvCxnSpPr>
            <a:stCxn id="548" idx="1"/>
            <a:endCxn id="557" idx="3"/>
          </p:cNvCxnSpPr>
          <p:nvPr/>
        </p:nvCxnSpPr>
        <p:spPr>
          <a:xfrm rot="10800000" flipV="1">
            <a:off x="7734022" y="5105826"/>
            <a:ext cx="208166" cy="1425576"/>
          </a:xfrm>
          <a:prstGeom prst="bentConnector3">
            <a:avLst>
              <a:gd name="adj1" fmla="val 50000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4" name="Elbow Connector 723"/>
          <p:cNvCxnSpPr>
            <a:stCxn id="548" idx="1"/>
            <a:endCxn id="555" idx="1"/>
          </p:cNvCxnSpPr>
          <p:nvPr/>
        </p:nvCxnSpPr>
        <p:spPr>
          <a:xfrm rot="10800000" flipH="1" flipV="1">
            <a:off x="7942188" y="5105825"/>
            <a:ext cx="1698" cy="730139"/>
          </a:xfrm>
          <a:prstGeom prst="bentConnector3">
            <a:avLst>
              <a:gd name="adj1" fmla="val -5833922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7" name="Elbow Connector 726"/>
          <p:cNvCxnSpPr>
            <a:stCxn id="548" idx="1"/>
            <a:endCxn id="556" idx="1"/>
          </p:cNvCxnSpPr>
          <p:nvPr/>
        </p:nvCxnSpPr>
        <p:spPr>
          <a:xfrm rot="10800000" flipH="1" flipV="1">
            <a:off x="7942187" y="5105826"/>
            <a:ext cx="3465" cy="1429006"/>
          </a:xfrm>
          <a:prstGeom prst="bentConnector3">
            <a:avLst>
              <a:gd name="adj1" fmla="val -2858874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4" name="Elbow Connector 733"/>
          <p:cNvCxnSpPr>
            <a:stCxn id="627" idx="3"/>
            <a:endCxn id="629" idx="1"/>
          </p:cNvCxnSpPr>
          <p:nvPr/>
        </p:nvCxnSpPr>
        <p:spPr>
          <a:xfrm>
            <a:off x="9391438" y="2236392"/>
            <a:ext cx="176430" cy="715240"/>
          </a:xfrm>
          <a:prstGeom prst="bentConnector3">
            <a:avLst>
              <a:gd name="adj1" fmla="val 50000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Elbow Connector 736"/>
          <p:cNvCxnSpPr>
            <a:endCxn id="694" idx="3"/>
          </p:cNvCxnSpPr>
          <p:nvPr/>
        </p:nvCxnSpPr>
        <p:spPr>
          <a:xfrm rot="5400000">
            <a:off x="9227984" y="4842640"/>
            <a:ext cx="424677" cy="99169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3" name="Elbow Connector 742"/>
          <p:cNvCxnSpPr>
            <a:endCxn id="693" idx="3"/>
          </p:cNvCxnSpPr>
          <p:nvPr/>
        </p:nvCxnSpPr>
        <p:spPr>
          <a:xfrm rot="5400000">
            <a:off x="8852373" y="5208838"/>
            <a:ext cx="1158012" cy="88214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6" name="Elbow Connector 745"/>
          <p:cNvCxnSpPr>
            <a:endCxn id="692" idx="1"/>
          </p:cNvCxnSpPr>
          <p:nvPr/>
        </p:nvCxnSpPr>
        <p:spPr>
          <a:xfrm rot="16200000" flipH="1">
            <a:off x="9309966" y="4841371"/>
            <a:ext cx="430996" cy="96133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2" name="Elbow Connector 751"/>
          <p:cNvCxnSpPr>
            <a:endCxn id="695" idx="1"/>
          </p:cNvCxnSpPr>
          <p:nvPr/>
        </p:nvCxnSpPr>
        <p:spPr>
          <a:xfrm rot="16200000" flipH="1">
            <a:off x="8991158" y="5249772"/>
            <a:ext cx="1083032" cy="81714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5" name="Flowchart: Alternate Process 754">
            <a:hlinkClick r:id="rId6" action="ppaction://hlinksldjump"/>
          </p:cNvPr>
          <p:cNvSpPr/>
          <p:nvPr/>
        </p:nvSpPr>
        <p:spPr>
          <a:xfrm>
            <a:off x="10068947" y="1156601"/>
            <a:ext cx="568629" cy="548374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700" dirty="0" smtClean="0">
                <a:solidFill>
                  <a:srgbClr val="B12729"/>
                </a:solidFill>
              </a:rPr>
              <a:t>Director </a:t>
            </a:r>
            <a:r>
              <a:rPr lang="en-GB" sz="700" dirty="0">
                <a:solidFill>
                  <a:srgbClr val="B12729"/>
                </a:solidFill>
              </a:rPr>
              <a:t>of Lay Training</a:t>
            </a:r>
          </a:p>
        </p:txBody>
      </p:sp>
      <p:sp>
        <p:nvSpPr>
          <p:cNvPr id="762" name="Flowchart: Alternate Process 761"/>
          <p:cNvSpPr/>
          <p:nvPr/>
        </p:nvSpPr>
        <p:spPr>
          <a:xfrm>
            <a:off x="9725049" y="6182999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Lay </a:t>
            </a:r>
            <a:r>
              <a:rPr lang="en-GB" sz="700" dirty="0">
                <a:solidFill>
                  <a:srgbClr val="B12729"/>
                </a:solidFill>
              </a:rPr>
              <a:t>Training </a:t>
            </a:r>
            <a:r>
              <a:rPr lang="en-GB" sz="700" spc="-20" dirty="0">
                <a:solidFill>
                  <a:srgbClr val="B12729"/>
                </a:solidFill>
              </a:rPr>
              <a:t>Administrator</a:t>
            </a:r>
            <a:r>
              <a:rPr lang="en-GB" sz="700" dirty="0">
                <a:solidFill>
                  <a:srgbClr val="B12729"/>
                </a:solidFill>
              </a:rPr>
              <a:t> (P/T)</a:t>
            </a:r>
          </a:p>
        </p:txBody>
      </p:sp>
      <p:sp>
        <p:nvSpPr>
          <p:cNvPr id="763" name="Flowchart: Alternate Process 762"/>
          <p:cNvSpPr/>
          <p:nvPr/>
        </p:nvSpPr>
        <p:spPr>
          <a:xfrm>
            <a:off x="10454889" y="4957669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Lay </a:t>
            </a:r>
            <a:r>
              <a:rPr lang="en-GB" sz="700" dirty="0">
                <a:solidFill>
                  <a:srgbClr val="B12729"/>
                </a:solidFill>
              </a:rPr>
              <a:t>Training Officer (Ripon) (P/T)</a:t>
            </a:r>
          </a:p>
        </p:txBody>
      </p:sp>
      <p:sp>
        <p:nvSpPr>
          <p:cNvPr id="764" name="Flowchart: Alternate Process 763"/>
          <p:cNvSpPr/>
          <p:nvPr/>
        </p:nvSpPr>
        <p:spPr>
          <a:xfrm>
            <a:off x="10459864" y="5609401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Lay </a:t>
            </a:r>
            <a:r>
              <a:rPr lang="en-GB" sz="700" dirty="0">
                <a:solidFill>
                  <a:srgbClr val="B12729"/>
                </a:solidFill>
              </a:rPr>
              <a:t>Training Officer (Leeds) (P/T)</a:t>
            </a:r>
          </a:p>
        </p:txBody>
      </p:sp>
      <p:sp>
        <p:nvSpPr>
          <p:cNvPr id="765" name="Flowchart: Alternate Process 764"/>
          <p:cNvSpPr/>
          <p:nvPr/>
        </p:nvSpPr>
        <p:spPr>
          <a:xfrm>
            <a:off x="10465783" y="6253673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Lay </a:t>
            </a:r>
            <a:r>
              <a:rPr lang="en-GB" sz="700" dirty="0">
                <a:solidFill>
                  <a:srgbClr val="B12729"/>
                </a:solidFill>
              </a:rPr>
              <a:t>Training Officer (Wakefield) (P/T)</a:t>
            </a:r>
          </a:p>
        </p:txBody>
      </p:sp>
      <p:sp>
        <p:nvSpPr>
          <p:cNvPr id="766" name="Flowchart: Alternate Process 765"/>
          <p:cNvSpPr/>
          <p:nvPr/>
        </p:nvSpPr>
        <p:spPr>
          <a:xfrm>
            <a:off x="10450325" y="4301049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Lay </a:t>
            </a:r>
            <a:r>
              <a:rPr lang="en-GB" sz="700" dirty="0">
                <a:solidFill>
                  <a:srgbClr val="B12729"/>
                </a:solidFill>
              </a:rPr>
              <a:t>Training Officer (Bradford) (P/T)</a:t>
            </a:r>
          </a:p>
        </p:txBody>
      </p:sp>
      <p:sp>
        <p:nvSpPr>
          <p:cNvPr id="767" name="Flowchart: Alternate Process 766">
            <a:hlinkClick r:id="rId7" action="ppaction://hlinksldjump"/>
          </p:cNvPr>
          <p:cNvSpPr/>
          <p:nvPr/>
        </p:nvSpPr>
        <p:spPr>
          <a:xfrm>
            <a:off x="10442597" y="3667817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Lay </a:t>
            </a:r>
            <a:r>
              <a:rPr lang="en-GB" sz="700" dirty="0">
                <a:solidFill>
                  <a:srgbClr val="B12729"/>
                </a:solidFill>
              </a:rPr>
              <a:t>Training Officer/SOM </a:t>
            </a:r>
            <a:r>
              <a:rPr lang="en-GB" sz="700" spc="-20" dirty="0">
                <a:solidFill>
                  <a:srgbClr val="B12729"/>
                </a:solidFill>
              </a:rPr>
              <a:t>(Huddersfield)</a:t>
            </a:r>
            <a:r>
              <a:rPr lang="en-GB" sz="700" dirty="0">
                <a:solidFill>
                  <a:srgbClr val="B12729"/>
                </a:solidFill>
              </a:rPr>
              <a:t> (P/T)</a:t>
            </a:r>
          </a:p>
        </p:txBody>
      </p:sp>
      <p:sp>
        <p:nvSpPr>
          <p:cNvPr id="768" name="Flowchart: Alternate Process 767">
            <a:hlinkClick r:id="rId8" action="ppaction://hlinksldjump"/>
          </p:cNvPr>
          <p:cNvSpPr/>
          <p:nvPr/>
        </p:nvSpPr>
        <p:spPr>
          <a:xfrm>
            <a:off x="10458055" y="3045810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Principal </a:t>
            </a:r>
            <a:r>
              <a:rPr lang="en-GB" sz="700" dirty="0">
                <a:solidFill>
                  <a:srgbClr val="B12729"/>
                </a:solidFill>
              </a:rPr>
              <a:t>(SOM </a:t>
            </a:r>
            <a:r>
              <a:rPr lang="en-GB" sz="700" dirty="0" err="1">
                <a:solidFill>
                  <a:srgbClr val="B12729"/>
                </a:solidFill>
              </a:rPr>
              <a:t>Mirfield</a:t>
            </a:r>
            <a:r>
              <a:rPr lang="en-GB" sz="700" dirty="0">
                <a:solidFill>
                  <a:srgbClr val="B12729"/>
                </a:solidFill>
              </a:rPr>
              <a:t> Hub) (P/T)</a:t>
            </a:r>
          </a:p>
        </p:txBody>
      </p:sp>
      <p:cxnSp>
        <p:nvCxnSpPr>
          <p:cNvPr id="790" name="Elbow Connector 789"/>
          <p:cNvCxnSpPr>
            <a:stCxn id="207" idx="1"/>
            <a:endCxn id="367" idx="1"/>
          </p:cNvCxnSpPr>
          <p:nvPr/>
        </p:nvCxnSpPr>
        <p:spPr>
          <a:xfrm rot="10800000" flipV="1">
            <a:off x="5008772" y="4409885"/>
            <a:ext cx="937" cy="712269"/>
          </a:xfrm>
          <a:prstGeom prst="bentConnector3">
            <a:avLst>
              <a:gd name="adj1" fmla="val 10265422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8" name="Elbow Connector 807"/>
          <p:cNvCxnSpPr>
            <a:stCxn id="365" idx="1"/>
            <a:endCxn id="207" idx="1"/>
          </p:cNvCxnSpPr>
          <p:nvPr/>
        </p:nvCxnSpPr>
        <p:spPr>
          <a:xfrm rot="10800000" flipH="1">
            <a:off x="5005602" y="4409886"/>
            <a:ext cx="4105" cy="1422566"/>
          </a:xfrm>
          <a:prstGeom prst="bentConnector3">
            <a:avLst>
              <a:gd name="adj1" fmla="val -2227527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8" name="Straight Connector 817"/>
          <p:cNvCxnSpPr>
            <a:stCxn id="548" idx="1"/>
            <a:endCxn id="554" idx="3"/>
          </p:cNvCxnSpPr>
          <p:nvPr/>
        </p:nvCxnSpPr>
        <p:spPr>
          <a:xfrm flipH="1" flipV="1">
            <a:off x="7755311" y="5102395"/>
            <a:ext cx="186877" cy="3431"/>
          </a:xfrm>
          <a:prstGeom prst="line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1" name="Straight Connector 820"/>
          <p:cNvCxnSpPr>
            <a:stCxn id="560" idx="1"/>
          </p:cNvCxnSpPr>
          <p:nvPr/>
        </p:nvCxnSpPr>
        <p:spPr>
          <a:xfrm flipH="1">
            <a:off x="7851531" y="2949743"/>
            <a:ext cx="96552" cy="15539"/>
          </a:xfrm>
          <a:prstGeom prst="line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3" name="Straight Connector 832"/>
          <p:cNvCxnSpPr>
            <a:stCxn id="631" idx="1"/>
            <a:endCxn id="627" idx="3"/>
          </p:cNvCxnSpPr>
          <p:nvPr/>
        </p:nvCxnSpPr>
        <p:spPr>
          <a:xfrm flipH="1">
            <a:off x="9391438" y="2236392"/>
            <a:ext cx="178025" cy="0"/>
          </a:xfrm>
          <a:prstGeom prst="line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0" name="Elbow Connector 899"/>
          <p:cNvCxnSpPr>
            <a:stCxn id="627" idx="3"/>
            <a:endCxn id="630" idx="1"/>
          </p:cNvCxnSpPr>
          <p:nvPr/>
        </p:nvCxnSpPr>
        <p:spPr>
          <a:xfrm>
            <a:off x="9391438" y="2236392"/>
            <a:ext cx="177133" cy="1435699"/>
          </a:xfrm>
          <a:prstGeom prst="bentConnector3">
            <a:avLst>
              <a:gd name="adj1" fmla="val 50000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3" name="Elbow Connector 902"/>
          <p:cNvCxnSpPr>
            <a:stCxn id="627" idx="1"/>
            <a:endCxn id="9" idx="2"/>
          </p:cNvCxnSpPr>
          <p:nvPr/>
        </p:nvCxnSpPr>
        <p:spPr>
          <a:xfrm rot="10800000">
            <a:off x="8681440" y="1079512"/>
            <a:ext cx="169999" cy="1156880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6" name="Elbow Connector 905"/>
          <p:cNvCxnSpPr>
            <a:stCxn id="621" idx="3"/>
            <a:endCxn id="9" idx="2"/>
          </p:cNvCxnSpPr>
          <p:nvPr/>
        </p:nvCxnSpPr>
        <p:spPr>
          <a:xfrm flipV="1">
            <a:off x="8482092" y="1079512"/>
            <a:ext cx="199347" cy="438572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0" name="Elbow Connector 909"/>
          <p:cNvCxnSpPr>
            <a:stCxn id="560" idx="3"/>
            <a:endCxn id="9" idx="2"/>
          </p:cNvCxnSpPr>
          <p:nvPr/>
        </p:nvCxnSpPr>
        <p:spPr>
          <a:xfrm flipV="1">
            <a:off x="8488083" y="1079512"/>
            <a:ext cx="193356" cy="1870231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6" name="Elbow Connector 915"/>
          <p:cNvCxnSpPr>
            <a:stCxn id="548" idx="3"/>
            <a:endCxn id="9" idx="2"/>
          </p:cNvCxnSpPr>
          <p:nvPr/>
        </p:nvCxnSpPr>
        <p:spPr>
          <a:xfrm flipV="1">
            <a:off x="8482188" y="1079512"/>
            <a:ext cx="199251" cy="4026314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9" name="Elbow Connector 918"/>
          <p:cNvCxnSpPr>
            <a:endCxn id="9" idx="2"/>
          </p:cNvCxnSpPr>
          <p:nvPr/>
        </p:nvCxnSpPr>
        <p:spPr>
          <a:xfrm rot="16200000" flipV="1">
            <a:off x="6843226" y="2917726"/>
            <a:ext cx="3685215" cy="8788"/>
          </a:xfrm>
          <a:prstGeom prst="bentConnector3">
            <a:avLst>
              <a:gd name="adj1" fmla="val 50000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2" name="Elbow Connector 921"/>
          <p:cNvCxnSpPr>
            <a:stCxn id="768" idx="1"/>
            <a:endCxn id="755" idx="2"/>
          </p:cNvCxnSpPr>
          <p:nvPr/>
        </p:nvCxnSpPr>
        <p:spPr>
          <a:xfrm rot="10800000">
            <a:off x="10353263" y="1704976"/>
            <a:ext cx="104793" cy="1610835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5" name="Elbow Connector 924"/>
          <p:cNvCxnSpPr>
            <a:stCxn id="767" idx="1"/>
            <a:endCxn id="755" idx="2"/>
          </p:cNvCxnSpPr>
          <p:nvPr/>
        </p:nvCxnSpPr>
        <p:spPr>
          <a:xfrm rot="10800000">
            <a:off x="10353263" y="1704975"/>
            <a:ext cx="89335" cy="2232842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8" name="Elbow Connector 927"/>
          <p:cNvCxnSpPr>
            <a:stCxn id="766" idx="1"/>
            <a:endCxn id="755" idx="2"/>
          </p:cNvCxnSpPr>
          <p:nvPr/>
        </p:nvCxnSpPr>
        <p:spPr>
          <a:xfrm rot="10800000">
            <a:off x="10353263" y="1704975"/>
            <a:ext cx="97063" cy="2866074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1" name="Elbow Connector 930"/>
          <p:cNvCxnSpPr>
            <a:stCxn id="763" idx="1"/>
            <a:endCxn id="755" idx="2"/>
          </p:cNvCxnSpPr>
          <p:nvPr/>
        </p:nvCxnSpPr>
        <p:spPr>
          <a:xfrm rot="10800000">
            <a:off x="10353263" y="1704975"/>
            <a:ext cx="101627" cy="3522694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4" name="Elbow Connector 933"/>
          <p:cNvCxnSpPr>
            <a:stCxn id="764" idx="1"/>
            <a:endCxn id="755" idx="2"/>
          </p:cNvCxnSpPr>
          <p:nvPr/>
        </p:nvCxnSpPr>
        <p:spPr>
          <a:xfrm rot="10800000">
            <a:off x="10353262" y="1704975"/>
            <a:ext cx="106602" cy="4174426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7" name="Elbow Connector 936"/>
          <p:cNvCxnSpPr>
            <a:stCxn id="765" idx="1"/>
            <a:endCxn id="755" idx="2"/>
          </p:cNvCxnSpPr>
          <p:nvPr/>
        </p:nvCxnSpPr>
        <p:spPr>
          <a:xfrm rot="10800000">
            <a:off x="10353263" y="1704975"/>
            <a:ext cx="112521" cy="4818698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3" name="Elbow Connector 942"/>
          <p:cNvCxnSpPr>
            <a:stCxn id="762" idx="3"/>
            <a:endCxn id="755" idx="2"/>
          </p:cNvCxnSpPr>
          <p:nvPr/>
        </p:nvCxnSpPr>
        <p:spPr>
          <a:xfrm flipV="1">
            <a:off x="10265049" y="1704975"/>
            <a:ext cx="88213" cy="4748024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1" name="Elbow Connector 1020"/>
          <p:cNvCxnSpPr>
            <a:stCxn id="8" idx="2"/>
            <a:endCxn id="251" idx="0"/>
          </p:cNvCxnSpPr>
          <p:nvPr/>
        </p:nvCxnSpPr>
        <p:spPr>
          <a:xfrm rot="5400000">
            <a:off x="6676019" y="999740"/>
            <a:ext cx="173519" cy="333062"/>
          </a:xfrm>
          <a:prstGeom prst="bentConnector3">
            <a:avLst>
              <a:gd name="adj1" fmla="val 50000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Elbow Connector 221"/>
          <p:cNvCxnSpPr>
            <a:stCxn id="52" idx="2"/>
            <a:endCxn id="60" idx="3"/>
          </p:cNvCxnSpPr>
          <p:nvPr/>
        </p:nvCxnSpPr>
        <p:spPr>
          <a:xfrm rot="5400000">
            <a:off x="-711217" y="4829080"/>
            <a:ext cx="3302918" cy="101726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Elbow Connector 268"/>
          <p:cNvCxnSpPr>
            <a:stCxn id="6" idx="2"/>
            <a:endCxn id="452" idx="1"/>
          </p:cNvCxnSpPr>
          <p:nvPr/>
        </p:nvCxnSpPr>
        <p:spPr>
          <a:xfrm rot="16200000" flipH="1">
            <a:off x="11010396" y="1602061"/>
            <a:ext cx="1156731" cy="98233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Elbow Connector 258"/>
          <p:cNvCxnSpPr>
            <a:endCxn id="690" idx="3"/>
          </p:cNvCxnSpPr>
          <p:nvPr/>
        </p:nvCxnSpPr>
        <p:spPr>
          <a:xfrm rot="16200000" flipH="1">
            <a:off x="7918566" y="5063922"/>
            <a:ext cx="2235044" cy="709298"/>
          </a:xfrm>
          <a:prstGeom prst="bentConnector4">
            <a:avLst>
              <a:gd name="adj1" fmla="val 17854"/>
              <a:gd name="adj2" fmla="val 113813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stCxn id="215" idx="0"/>
            <a:endCxn id="213" idx="2"/>
          </p:cNvCxnSpPr>
          <p:nvPr/>
        </p:nvCxnSpPr>
        <p:spPr>
          <a:xfrm flipV="1">
            <a:off x="4209585" y="3224027"/>
            <a:ext cx="0" cy="194036"/>
          </a:xfrm>
          <a:prstGeom prst="line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Flowchart: Alternate Process 230"/>
          <p:cNvSpPr/>
          <p:nvPr/>
        </p:nvSpPr>
        <p:spPr>
          <a:xfrm>
            <a:off x="10440003" y="2229543"/>
            <a:ext cx="540000" cy="5425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spc="-50" dirty="0" smtClean="0">
                <a:solidFill>
                  <a:srgbClr val="B12729"/>
                </a:solidFill>
              </a:rPr>
              <a:t>PA and Administrator</a:t>
            </a:r>
            <a:endParaRPr lang="en-GB" sz="700" spc="-50" dirty="0">
              <a:solidFill>
                <a:srgbClr val="B12729"/>
              </a:solidFill>
            </a:endParaRPr>
          </a:p>
        </p:txBody>
      </p:sp>
      <p:cxnSp>
        <p:nvCxnSpPr>
          <p:cNvPr id="28" name="Straight Connector 27"/>
          <p:cNvCxnSpPr>
            <a:stCxn id="628" idx="3"/>
          </p:cNvCxnSpPr>
          <p:nvPr/>
        </p:nvCxnSpPr>
        <p:spPr>
          <a:xfrm flipV="1">
            <a:off x="9387704" y="2952576"/>
            <a:ext cx="82555" cy="145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Flowchart: Alternate Process 247">
            <a:hlinkClick r:id="rId6" action="ppaction://hlinksldjump"/>
          </p:cNvPr>
          <p:cNvSpPr/>
          <p:nvPr/>
        </p:nvSpPr>
        <p:spPr>
          <a:xfrm>
            <a:off x="9218835" y="894187"/>
            <a:ext cx="698314" cy="494314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700" dirty="0" smtClean="0">
                <a:solidFill>
                  <a:srgbClr val="B12729"/>
                </a:solidFill>
              </a:rPr>
              <a:t>PA to the Director of Ministry &amp; Mission</a:t>
            </a:r>
            <a:endParaRPr lang="en-GB" sz="700" dirty="0">
              <a:solidFill>
                <a:srgbClr val="B12729"/>
              </a:solidFill>
            </a:endParaRPr>
          </a:p>
        </p:txBody>
      </p:sp>
      <p:cxnSp>
        <p:nvCxnSpPr>
          <p:cNvPr id="946" name="Straight Connector 945"/>
          <p:cNvCxnSpPr/>
          <p:nvPr/>
        </p:nvCxnSpPr>
        <p:spPr>
          <a:xfrm>
            <a:off x="8696219" y="1210086"/>
            <a:ext cx="5180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8681439" y="1518083"/>
            <a:ext cx="1387508" cy="70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Elbow Connector 233"/>
          <p:cNvCxnSpPr>
            <a:stCxn id="7" idx="2"/>
          </p:cNvCxnSpPr>
          <p:nvPr/>
        </p:nvCxnSpPr>
        <p:spPr>
          <a:xfrm rot="5400000">
            <a:off x="3758871" y="2600350"/>
            <a:ext cx="3045575" cy="3899"/>
          </a:xfrm>
          <a:prstGeom prst="bentConnector3">
            <a:avLst>
              <a:gd name="adj1" fmla="val 50000"/>
            </a:avLst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Elbow Connector 236"/>
          <p:cNvCxnSpPr>
            <a:stCxn id="231" idx="1"/>
          </p:cNvCxnSpPr>
          <p:nvPr/>
        </p:nvCxnSpPr>
        <p:spPr>
          <a:xfrm rot="10800000">
            <a:off x="10356687" y="1695733"/>
            <a:ext cx="83317" cy="805060"/>
          </a:xfrm>
          <a:prstGeom prst="bentConnector2">
            <a:avLst/>
          </a:prstGeom>
          <a:ln>
            <a:solidFill>
              <a:srgbClr val="1F1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endCxn id="59" idx="1"/>
          </p:cNvCxnSpPr>
          <p:nvPr/>
        </p:nvCxnSpPr>
        <p:spPr>
          <a:xfrm flipV="1">
            <a:off x="1332186" y="2961828"/>
            <a:ext cx="93276" cy="3454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3" name="Flowchart: Alternate Process 222"/>
          <p:cNvSpPr/>
          <p:nvPr/>
        </p:nvSpPr>
        <p:spPr>
          <a:xfrm>
            <a:off x="6063923" y="6194477"/>
            <a:ext cx="540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Property </a:t>
            </a:r>
            <a:r>
              <a:rPr lang="en-GB" sz="700" spc="-20" dirty="0" smtClean="0">
                <a:solidFill>
                  <a:srgbClr val="B12729"/>
                </a:solidFill>
              </a:rPr>
              <a:t>Development Manager</a:t>
            </a:r>
            <a:r>
              <a:rPr lang="en-GB" sz="700" dirty="0" smtClean="0">
                <a:solidFill>
                  <a:srgbClr val="B12729"/>
                </a:solidFill>
              </a:rPr>
              <a:t> </a:t>
            </a:r>
          </a:p>
        </p:txBody>
      </p:sp>
      <p:cxnSp>
        <p:nvCxnSpPr>
          <p:cNvPr id="17" name="Straight Connector 16"/>
          <p:cNvCxnSpPr>
            <a:endCxn id="253" idx="1"/>
          </p:cNvCxnSpPr>
          <p:nvPr/>
        </p:nvCxnSpPr>
        <p:spPr>
          <a:xfrm>
            <a:off x="5960270" y="5859114"/>
            <a:ext cx="13590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6" name="Flowchart: Alternate Process 225"/>
          <p:cNvSpPr/>
          <p:nvPr/>
        </p:nvSpPr>
        <p:spPr>
          <a:xfrm>
            <a:off x="4209434" y="528491"/>
            <a:ext cx="576000" cy="54000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700" dirty="0" smtClean="0">
                <a:solidFill>
                  <a:srgbClr val="B12729"/>
                </a:solidFill>
              </a:rPr>
              <a:t>Programme Support Worker</a:t>
            </a:r>
            <a:endParaRPr lang="en-GB" sz="700" spc="-40" dirty="0">
              <a:solidFill>
                <a:srgbClr val="B12729"/>
              </a:solidFill>
            </a:endParaRPr>
          </a:p>
        </p:txBody>
      </p:sp>
      <p:cxnSp>
        <p:nvCxnSpPr>
          <p:cNvPr id="13" name="Straight Connector 12"/>
          <p:cNvCxnSpPr>
            <a:stCxn id="10" idx="3"/>
            <a:endCxn id="226" idx="1"/>
          </p:cNvCxnSpPr>
          <p:nvPr/>
        </p:nvCxnSpPr>
        <p:spPr>
          <a:xfrm flipV="1">
            <a:off x="4113864" y="798491"/>
            <a:ext cx="95570" cy="198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52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>
            <a:hlinkClick r:id="rId2" action="ppaction://hlinksldjump"/>
          </p:cNvPr>
          <p:cNvSpPr/>
          <p:nvPr/>
        </p:nvSpPr>
        <p:spPr>
          <a:xfrm>
            <a:off x="5376000" y="1840443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Jonathan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Wood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Diocesan Secretary/CEO</a:t>
            </a:r>
          </a:p>
        </p:txBody>
      </p:sp>
      <p:sp>
        <p:nvSpPr>
          <p:cNvPr id="13" name="Flowchart: Alternate Process 12">
            <a:hlinkClick r:id="rId3" action="ppaction://hlinksldjump"/>
          </p:cNvPr>
          <p:cNvSpPr/>
          <p:nvPr/>
        </p:nvSpPr>
        <p:spPr>
          <a:xfrm>
            <a:off x="10576923" y="3788863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Jude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Smith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Director of Church Revitalisation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14" name="Flowchart: Alternate Process 13">
            <a:hlinkClick r:id="rId4" action="ppaction://hlinksldjump"/>
          </p:cNvPr>
          <p:cNvSpPr/>
          <p:nvPr/>
        </p:nvSpPr>
        <p:spPr>
          <a:xfrm>
            <a:off x="5376000" y="3788863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Geoff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Park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Chief Finance Officer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15" name="Flowchart: Alternate Process 14">
            <a:hlinkClick r:id="rId5" action="ppaction://hlinksldjump"/>
          </p:cNvPr>
          <p:cNvSpPr/>
          <p:nvPr/>
        </p:nvSpPr>
        <p:spPr>
          <a:xfrm>
            <a:off x="7109641" y="3788863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Chris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Tate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Director of Communications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16" name="Flowchart: Alternate Process 15">
            <a:hlinkClick r:id="rId6" action="ppaction://hlinksldjump"/>
          </p:cNvPr>
          <p:cNvSpPr/>
          <p:nvPr/>
        </p:nvSpPr>
        <p:spPr>
          <a:xfrm>
            <a:off x="8843282" y="3788863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Andrew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Norman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Director of Ministry and Mission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17" name="Flowchart: Alternate Process 16"/>
          <p:cNvSpPr/>
          <p:nvPr/>
        </p:nvSpPr>
        <p:spPr>
          <a:xfrm>
            <a:off x="3642359" y="3788863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John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Knox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Director of Strategy Implementation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18" name="Flowchart: Alternate Process 17">
            <a:hlinkClick r:id="rId7" action="ppaction://hlinksldjump"/>
          </p:cNvPr>
          <p:cNvSpPr/>
          <p:nvPr/>
        </p:nvSpPr>
        <p:spPr>
          <a:xfrm>
            <a:off x="1908718" y="3788863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Richard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Noake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Director of Education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19" name="Flowchart: Alternate Process 18">
            <a:hlinkClick r:id="rId8" action="ppaction://hlinksldjump"/>
          </p:cNvPr>
          <p:cNvSpPr/>
          <p:nvPr/>
        </p:nvSpPr>
        <p:spPr>
          <a:xfrm>
            <a:off x="175077" y="3788863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Sofia McGreavy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Director of People and Engagement</a:t>
            </a:r>
            <a:endParaRPr lang="en-GB" sz="1400" dirty="0">
              <a:solidFill>
                <a:srgbClr val="B12729"/>
              </a:solidFill>
            </a:endParaRPr>
          </a:p>
        </p:txBody>
      </p:sp>
      <p:cxnSp>
        <p:nvCxnSpPr>
          <p:cNvPr id="29" name="Elbow Connector 28"/>
          <p:cNvCxnSpPr>
            <a:stCxn id="4" idx="2"/>
            <a:endCxn id="19" idx="0"/>
          </p:cNvCxnSpPr>
          <p:nvPr/>
        </p:nvCxnSpPr>
        <p:spPr>
          <a:xfrm rot="5400000">
            <a:off x="3151329" y="844192"/>
            <a:ext cx="688420" cy="5200923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4" idx="2"/>
            <a:endCxn id="18" idx="0"/>
          </p:cNvCxnSpPr>
          <p:nvPr/>
        </p:nvCxnSpPr>
        <p:spPr>
          <a:xfrm rot="5400000">
            <a:off x="4018149" y="1711012"/>
            <a:ext cx="688420" cy="3467282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17" idx="0"/>
            <a:endCxn id="4" idx="2"/>
          </p:cNvCxnSpPr>
          <p:nvPr/>
        </p:nvCxnSpPr>
        <p:spPr>
          <a:xfrm rot="5400000" flipH="1" flipV="1">
            <a:off x="4884969" y="2577833"/>
            <a:ext cx="688420" cy="1733641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3" idx="0"/>
            <a:endCxn id="4" idx="2"/>
          </p:cNvCxnSpPr>
          <p:nvPr/>
        </p:nvCxnSpPr>
        <p:spPr>
          <a:xfrm rot="16200000" flipV="1">
            <a:off x="8352252" y="844191"/>
            <a:ext cx="688420" cy="5200923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16" idx="0"/>
            <a:endCxn id="4" idx="2"/>
          </p:cNvCxnSpPr>
          <p:nvPr/>
        </p:nvCxnSpPr>
        <p:spPr>
          <a:xfrm rot="16200000" flipV="1">
            <a:off x="7485431" y="1711012"/>
            <a:ext cx="688420" cy="3467282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15" idx="0"/>
            <a:endCxn id="4" idx="2"/>
          </p:cNvCxnSpPr>
          <p:nvPr/>
        </p:nvCxnSpPr>
        <p:spPr>
          <a:xfrm rot="16200000" flipV="1">
            <a:off x="6618611" y="2577832"/>
            <a:ext cx="688420" cy="1733641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4" idx="0"/>
            <a:endCxn id="4" idx="2"/>
          </p:cNvCxnSpPr>
          <p:nvPr/>
        </p:nvCxnSpPr>
        <p:spPr>
          <a:xfrm flipV="1">
            <a:off x="6096000" y="3100443"/>
            <a:ext cx="0" cy="6884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9" idx="2"/>
          </p:cNvCxnSpPr>
          <p:nvPr/>
        </p:nvCxnSpPr>
        <p:spPr>
          <a:xfrm>
            <a:off x="895077" y="5048863"/>
            <a:ext cx="0" cy="8928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hlinkClick r:id="rId8" action="ppaction://hlinksldjump"/>
          </p:cNvPr>
          <p:cNvCxnSpPr>
            <a:stCxn id="18" idx="2"/>
          </p:cNvCxnSpPr>
          <p:nvPr/>
        </p:nvCxnSpPr>
        <p:spPr>
          <a:xfrm>
            <a:off x="2628718" y="5048863"/>
            <a:ext cx="0" cy="8928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14" idx="2"/>
          </p:cNvCxnSpPr>
          <p:nvPr/>
        </p:nvCxnSpPr>
        <p:spPr>
          <a:xfrm>
            <a:off x="6096000" y="5048863"/>
            <a:ext cx="0" cy="8928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2"/>
          </p:cNvCxnSpPr>
          <p:nvPr/>
        </p:nvCxnSpPr>
        <p:spPr>
          <a:xfrm>
            <a:off x="9563282" y="5048863"/>
            <a:ext cx="0" cy="8928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15" idx="2"/>
          </p:cNvCxnSpPr>
          <p:nvPr/>
        </p:nvCxnSpPr>
        <p:spPr>
          <a:xfrm>
            <a:off x="7829641" y="5048863"/>
            <a:ext cx="1" cy="8928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13" idx="2"/>
          </p:cNvCxnSpPr>
          <p:nvPr/>
        </p:nvCxnSpPr>
        <p:spPr>
          <a:xfrm>
            <a:off x="11296923" y="5048863"/>
            <a:ext cx="1" cy="8928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2917371" y="444138"/>
            <a:ext cx="63572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Senior Leadership Team</a:t>
            </a:r>
            <a:endParaRPr lang="en-GB" sz="4000" dirty="0"/>
          </a:p>
        </p:txBody>
      </p:sp>
      <p:cxnSp>
        <p:nvCxnSpPr>
          <p:cNvPr id="25" name="Straight Connector 24">
            <a:hlinkClick r:id="rId8" action="ppaction://hlinksldjump"/>
          </p:cNvPr>
          <p:cNvCxnSpPr>
            <a:stCxn id="4" idx="3"/>
          </p:cNvCxnSpPr>
          <p:nvPr/>
        </p:nvCxnSpPr>
        <p:spPr>
          <a:xfrm>
            <a:off x="6816000" y="2470443"/>
            <a:ext cx="892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26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Elbow Connector 40"/>
          <p:cNvCxnSpPr>
            <a:stCxn id="35" idx="0"/>
            <a:endCxn id="12" idx="2"/>
          </p:cNvCxnSpPr>
          <p:nvPr/>
        </p:nvCxnSpPr>
        <p:spPr>
          <a:xfrm rot="16200000" flipV="1">
            <a:off x="6182865" y="3013578"/>
            <a:ext cx="688420" cy="862149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40" idx="0"/>
            <a:endCxn id="12" idx="2"/>
          </p:cNvCxnSpPr>
          <p:nvPr/>
        </p:nvCxnSpPr>
        <p:spPr>
          <a:xfrm rot="5400000" flipH="1" flipV="1">
            <a:off x="5316044" y="3008907"/>
            <a:ext cx="688420" cy="871492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2541" y="313772"/>
            <a:ext cx="4131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Diocesan Secretary</a:t>
            </a:r>
            <a:endParaRPr lang="en-GB" sz="4000" dirty="0"/>
          </a:p>
        </p:txBody>
      </p:sp>
      <p:sp>
        <p:nvSpPr>
          <p:cNvPr id="35" name="Flowchart: Alternate Process 34"/>
          <p:cNvSpPr/>
          <p:nvPr/>
        </p:nvSpPr>
        <p:spPr>
          <a:xfrm>
            <a:off x="6238149" y="3788863"/>
            <a:ext cx="1440000" cy="1224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Heather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Burge</a:t>
            </a:r>
            <a:endParaRPr lang="en-GB" sz="1600" b="1" dirty="0">
              <a:solidFill>
                <a:srgbClr val="1F1855"/>
              </a:solidFill>
            </a:endParaRP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Head of Governance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40" name="Flowchart: Alternate Process 39"/>
          <p:cNvSpPr/>
          <p:nvPr/>
        </p:nvSpPr>
        <p:spPr>
          <a:xfrm>
            <a:off x="4504508" y="3788863"/>
            <a:ext cx="1440000" cy="1224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Jill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Marsh</a:t>
            </a:r>
            <a:endParaRPr lang="en-GB" sz="1600" b="1" dirty="0">
              <a:solidFill>
                <a:srgbClr val="1F1855"/>
              </a:solidFill>
            </a:endParaRPr>
          </a:p>
          <a:p>
            <a:pPr algn="ctr"/>
            <a:r>
              <a:rPr lang="en-GB" sz="1400" dirty="0">
                <a:solidFill>
                  <a:srgbClr val="B12729"/>
                </a:solidFill>
              </a:rPr>
              <a:t>PA to the Diocesan Secretary</a:t>
            </a:r>
          </a:p>
        </p:txBody>
      </p:sp>
      <p:sp>
        <p:nvSpPr>
          <p:cNvPr id="12" name="Flowchart: Alternate Process 11">
            <a:hlinkClick r:id="rId2" action="ppaction://hlinksldjump"/>
          </p:cNvPr>
          <p:cNvSpPr/>
          <p:nvPr/>
        </p:nvSpPr>
        <p:spPr>
          <a:xfrm>
            <a:off x="5376000" y="1840443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Jonathan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Wood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Diocesan Secretary/CEO</a:t>
            </a:r>
          </a:p>
        </p:txBody>
      </p:sp>
    </p:spTree>
    <p:extLst>
      <p:ext uri="{BB962C8B-B14F-4D97-AF65-F5344CB8AC3E}">
        <p14:creationId xmlns:p14="http://schemas.microsoft.com/office/powerpoint/2010/main" val="43618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ounded Rectangle 93"/>
          <p:cNvSpPr/>
          <p:nvPr/>
        </p:nvSpPr>
        <p:spPr>
          <a:xfrm>
            <a:off x="8494921" y="1708620"/>
            <a:ext cx="3348676" cy="3099823"/>
          </a:xfrm>
          <a:prstGeom prst="roundRect">
            <a:avLst>
              <a:gd name="adj" fmla="val 8712"/>
            </a:avLst>
          </a:prstGeom>
          <a:solidFill>
            <a:srgbClr val="B12729">
              <a:alpha val="40000"/>
            </a:srgbClr>
          </a:solidFill>
          <a:ln w="38100">
            <a:solidFill>
              <a:srgbClr val="B1272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Rounded Rectangle 92"/>
          <p:cNvSpPr/>
          <p:nvPr/>
        </p:nvSpPr>
        <p:spPr>
          <a:xfrm>
            <a:off x="4888200" y="1739303"/>
            <a:ext cx="1729671" cy="1726690"/>
          </a:xfrm>
          <a:prstGeom prst="roundRect">
            <a:avLst>
              <a:gd name="adj" fmla="val 8712"/>
            </a:avLst>
          </a:prstGeom>
          <a:solidFill>
            <a:srgbClr val="1F1855">
              <a:alpha val="40000"/>
            </a:srgbClr>
          </a:solidFill>
          <a:ln w="38100">
            <a:solidFill>
              <a:srgbClr val="1F185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ounded Rectangle 98"/>
          <p:cNvSpPr/>
          <p:nvPr/>
        </p:nvSpPr>
        <p:spPr>
          <a:xfrm>
            <a:off x="3265784" y="1722463"/>
            <a:ext cx="8577813" cy="4996116"/>
          </a:xfrm>
          <a:custGeom>
            <a:avLst/>
            <a:gdLst>
              <a:gd name="connsiteX0" fmla="*/ 0 w 8577813"/>
              <a:gd name="connsiteY0" fmla="*/ 130984 h 1503485"/>
              <a:gd name="connsiteX1" fmla="*/ 130984 w 8577813"/>
              <a:gd name="connsiteY1" fmla="*/ 0 h 1503485"/>
              <a:gd name="connsiteX2" fmla="*/ 8446829 w 8577813"/>
              <a:gd name="connsiteY2" fmla="*/ 0 h 1503485"/>
              <a:gd name="connsiteX3" fmla="*/ 8577813 w 8577813"/>
              <a:gd name="connsiteY3" fmla="*/ 130984 h 1503485"/>
              <a:gd name="connsiteX4" fmla="*/ 8577813 w 8577813"/>
              <a:gd name="connsiteY4" fmla="*/ 1372501 h 1503485"/>
              <a:gd name="connsiteX5" fmla="*/ 8446829 w 8577813"/>
              <a:gd name="connsiteY5" fmla="*/ 1503485 h 1503485"/>
              <a:gd name="connsiteX6" fmla="*/ 130984 w 8577813"/>
              <a:gd name="connsiteY6" fmla="*/ 1503485 h 1503485"/>
              <a:gd name="connsiteX7" fmla="*/ 0 w 8577813"/>
              <a:gd name="connsiteY7" fmla="*/ 1372501 h 1503485"/>
              <a:gd name="connsiteX8" fmla="*/ 0 w 8577813"/>
              <a:gd name="connsiteY8" fmla="*/ 130984 h 1503485"/>
              <a:gd name="connsiteX0" fmla="*/ 0 w 8577813"/>
              <a:gd name="connsiteY0" fmla="*/ 3876507 h 5249008"/>
              <a:gd name="connsiteX1" fmla="*/ 130984 w 8577813"/>
              <a:gd name="connsiteY1" fmla="*/ 3745523 h 5249008"/>
              <a:gd name="connsiteX2" fmla="*/ 3587906 w 8577813"/>
              <a:gd name="connsiteY2" fmla="*/ 0 h 5249008"/>
              <a:gd name="connsiteX3" fmla="*/ 8446829 w 8577813"/>
              <a:gd name="connsiteY3" fmla="*/ 3745523 h 5249008"/>
              <a:gd name="connsiteX4" fmla="*/ 8577813 w 8577813"/>
              <a:gd name="connsiteY4" fmla="*/ 3876507 h 5249008"/>
              <a:gd name="connsiteX5" fmla="*/ 8577813 w 8577813"/>
              <a:gd name="connsiteY5" fmla="*/ 5118024 h 5249008"/>
              <a:gd name="connsiteX6" fmla="*/ 8446829 w 8577813"/>
              <a:gd name="connsiteY6" fmla="*/ 5249008 h 5249008"/>
              <a:gd name="connsiteX7" fmla="*/ 130984 w 8577813"/>
              <a:gd name="connsiteY7" fmla="*/ 5249008 h 5249008"/>
              <a:gd name="connsiteX8" fmla="*/ 0 w 8577813"/>
              <a:gd name="connsiteY8" fmla="*/ 5118024 h 5249008"/>
              <a:gd name="connsiteX9" fmla="*/ 0 w 8577813"/>
              <a:gd name="connsiteY9" fmla="*/ 3876507 h 5249008"/>
              <a:gd name="connsiteX0" fmla="*/ 0 w 8577813"/>
              <a:gd name="connsiteY0" fmla="*/ 4287230 h 5659731"/>
              <a:gd name="connsiteX1" fmla="*/ 130984 w 8577813"/>
              <a:gd name="connsiteY1" fmla="*/ 4156246 h 5659731"/>
              <a:gd name="connsiteX2" fmla="*/ 3587906 w 8577813"/>
              <a:gd name="connsiteY2" fmla="*/ 410723 h 5659731"/>
              <a:gd name="connsiteX3" fmla="*/ 5047429 w 8577813"/>
              <a:gd name="connsiteY3" fmla="*/ 428307 h 5659731"/>
              <a:gd name="connsiteX4" fmla="*/ 8446829 w 8577813"/>
              <a:gd name="connsiteY4" fmla="*/ 4156246 h 5659731"/>
              <a:gd name="connsiteX5" fmla="*/ 8577813 w 8577813"/>
              <a:gd name="connsiteY5" fmla="*/ 4287230 h 5659731"/>
              <a:gd name="connsiteX6" fmla="*/ 8577813 w 8577813"/>
              <a:gd name="connsiteY6" fmla="*/ 5528747 h 5659731"/>
              <a:gd name="connsiteX7" fmla="*/ 8446829 w 8577813"/>
              <a:gd name="connsiteY7" fmla="*/ 5659731 h 5659731"/>
              <a:gd name="connsiteX8" fmla="*/ 130984 w 8577813"/>
              <a:gd name="connsiteY8" fmla="*/ 5659731 h 5659731"/>
              <a:gd name="connsiteX9" fmla="*/ 0 w 8577813"/>
              <a:gd name="connsiteY9" fmla="*/ 5528747 h 5659731"/>
              <a:gd name="connsiteX10" fmla="*/ 0 w 8577813"/>
              <a:gd name="connsiteY10" fmla="*/ 4287230 h 5659731"/>
              <a:gd name="connsiteX0" fmla="*/ 0 w 8577813"/>
              <a:gd name="connsiteY0" fmla="*/ 4287230 h 5659731"/>
              <a:gd name="connsiteX1" fmla="*/ 130984 w 8577813"/>
              <a:gd name="connsiteY1" fmla="*/ 4156246 h 5659731"/>
              <a:gd name="connsiteX2" fmla="*/ 3587906 w 8577813"/>
              <a:gd name="connsiteY2" fmla="*/ 410723 h 5659731"/>
              <a:gd name="connsiteX3" fmla="*/ 5047429 w 8577813"/>
              <a:gd name="connsiteY3" fmla="*/ 428307 h 5659731"/>
              <a:gd name="connsiteX4" fmla="*/ 5161729 w 8577813"/>
              <a:gd name="connsiteY4" fmla="*/ 3866101 h 5659731"/>
              <a:gd name="connsiteX5" fmla="*/ 8446829 w 8577813"/>
              <a:gd name="connsiteY5" fmla="*/ 4156246 h 5659731"/>
              <a:gd name="connsiteX6" fmla="*/ 8577813 w 8577813"/>
              <a:gd name="connsiteY6" fmla="*/ 4287230 h 5659731"/>
              <a:gd name="connsiteX7" fmla="*/ 8577813 w 8577813"/>
              <a:gd name="connsiteY7" fmla="*/ 5528747 h 5659731"/>
              <a:gd name="connsiteX8" fmla="*/ 8446829 w 8577813"/>
              <a:gd name="connsiteY8" fmla="*/ 5659731 h 5659731"/>
              <a:gd name="connsiteX9" fmla="*/ 130984 w 8577813"/>
              <a:gd name="connsiteY9" fmla="*/ 5659731 h 5659731"/>
              <a:gd name="connsiteX10" fmla="*/ 0 w 8577813"/>
              <a:gd name="connsiteY10" fmla="*/ 5528747 h 5659731"/>
              <a:gd name="connsiteX11" fmla="*/ 0 w 8577813"/>
              <a:gd name="connsiteY11" fmla="*/ 4287230 h 5659731"/>
              <a:gd name="connsiteX0" fmla="*/ 0 w 8577813"/>
              <a:gd name="connsiteY0" fmla="*/ 4287230 h 5659731"/>
              <a:gd name="connsiteX1" fmla="*/ 130984 w 8577813"/>
              <a:gd name="connsiteY1" fmla="*/ 4156246 h 5659731"/>
              <a:gd name="connsiteX2" fmla="*/ 3587906 w 8577813"/>
              <a:gd name="connsiteY2" fmla="*/ 410723 h 5659731"/>
              <a:gd name="connsiteX3" fmla="*/ 5047429 w 8577813"/>
              <a:gd name="connsiteY3" fmla="*/ 428307 h 5659731"/>
              <a:gd name="connsiteX4" fmla="*/ 5161729 w 8577813"/>
              <a:gd name="connsiteY4" fmla="*/ 3866101 h 5659731"/>
              <a:gd name="connsiteX5" fmla="*/ 5267237 w 8577813"/>
              <a:gd name="connsiteY5" fmla="*/ 4173832 h 5659731"/>
              <a:gd name="connsiteX6" fmla="*/ 8446829 w 8577813"/>
              <a:gd name="connsiteY6" fmla="*/ 4156246 h 5659731"/>
              <a:gd name="connsiteX7" fmla="*/ 8577813 w 8577813"/>
              <a:gd name="connsiteY7" fmla="*/ 4287230 h 5659731"/>
              <a:gd name="connsiteX8" fmla="*/ 8577813 w 8577813"/>
              <a:gd name="connsiteY8" fmla="*/ 5528747 h 5659731"/>
              <a:gd name="connsiteX9" fmla="*/ 8446829 w 8577813"/>
              <a:gd name="connsiteY9" fmla="*/ 5659731 h 5659731"/>
              <a:gd name="connsiteX10" fmla="*/ 130984 w 8577813"/>
              <a:gd name="connsiteY10" fmla="*/ 5659731 h 5659731"/>
              <a:gd name="connsiteX11" fmla="*/ 0 w 8577813"/>
              <a:gd name="connsiteY11" fmla="*/ 5528747 h 5659731"/>
              <a:gd name="connsiteX12" fmla="*/ 0 w 8577813"/>
              <a:gd name="connsiteY12" fmla="*/ 4287230 h 5659731"/>
              <a:gd name="connsiteX0" fmla="*/ 0 w 8577813"/>
              <a:gd name="connsiteY0" fmla="*/ 4287230 h 5659731"/>
              <a:gd name="connsiteX1" fmla="*/ 130984 w 8577813"/>
              <a:gd name="connsiteY1" fmla="*/ 4156246 h 5659731"/>
              <a:gd name="connsiteX2" fmla="*/ 3491191 w 8577813"/>
              <a:gd name="connsiteY2" fmla="*/ 3857308 h 5659731"/>
              <a:gd name="connsiteX3" fmla="*/ 3587906 w 8577813"/>
              <a:gd name="connsiteY3" fmla="*/ 410723 h 5659731"/>
              <a:gd name="connsiteX4" fmla="*/ 5047429 w 8577813"/>
              <a:gd name="connsiteY4" fmla="*/ 428307 h 5659731"/>
              <a:gd name="connsiteX5" fmla="*/ 5161729 w 8577813"/>
              <a:gd name="connsiteY5" fmla="*/ 3866101 h 5659731"/>
              <a:gd name="connsiteX6" fmla="*/ 5267237 w 8577813"/>
              <a:gd name="connsiteY6" fmla="*/ 4173832 h 5659731"/>
              <a:gd name="connsiteX7" fmla="*/ 8446829 w 8577813"/>
              <a:gd name="connsiteY7" fmla="*/ 4156246 h 5659731"/>
              <a:gd name="connsiteX8" fmla="*/ 8577813 w 8577813"/>
              <a:gd name="connsiteY8" fmla="*/ 4287230 h 5659731"/>
              <a:gd name="connsiteX9" fmla="*/ 8577813 w 8577813"/>
              <a:gd name="connsiteY9" fmla="*/ 5528747 h 5659731"/>
              <a:gd name="connsiteX10" fmla="*/ 8446829 w 8577813"/>
              <a:gd name="connsiteY10" fmla="*/ 5659731 h 5659731"/>
              <a:gd name="connsiteX11" fmla="*/ 130984 w 8577813"/>
              <a:gd name="connsiteY11" fmla="*/ 5659731 h 5659731"/>
              <a:gd name="connsiteX12" fmla="*/ 0 w 8577813"/>
              <a:gd name="connsiteY12" fmla="*/ 5528747 h 5659731"/>
              <a:gd name="connsiteX13" fmla="*/ 0 w 8577813"/>
              <a:gd name="connsiteY13" fmla="*/ 4287230 h 5659731"/>
              <a:gd name="connsiteX0" fmla="*/ 0 w 8577813"/>
              <a:gd name="connsiteY0" fmla="*/ 4287230 h 5659731"/>
              <a:gd name="connsiteX1" fmla="*/ 130984 w 8577813"/>
              <a:gd name="connsiteY1" fmla="*/ 4156246 h 5659731"/>
              <a:gd name="connsiteX2" fmla="*/ 3376891 w 8577813"/>
              <a:gd name="connsiteY2" fmla="*/ 4129870 h 5659731"/>
              <a:gd name="connsiteX3" fmla="*/ 3491191 w 8577813"/>
              <a:gd name="connsiteY3" fmla="*/ 3857308 h 5659731"/>
              <a:gd name="connsiteX4" fmla="*/ 3587906 w 8577813"/>
              <a:gd name="connsiteY4" fmla="*/ 410723 h 5659731"/>
              <a:gd name="connsiteX5" fmla="*/ 5047429 w 8577813"/>
              <a:gd name="connsiteY5" fmla="*/ 428307 h 5659731"/>
              <a:gd name="connsiteX6" fmla="*/ 5161729 w 8577813"/>
              <a:gd name="connsiteY6" fmla="*/ 3866101 h 5659731"/>
              <a:gd name="connsiteX7" fmla="*/ 5267237 w 8577813"/>
              <a:gd name="connsiteY7" fmla="*/ 4173832 h 5659731"/>
              <a:gd name="connsiteX8" fmla="*/ 8446829 w 8577813"/>
              <a:gd name="connsiteY8" fmla="*/ 4156246 h 5659731"/>
              <a:gd name="connsiteX9" fmla="*/ 8577813 w 8577813"/>
              <a:gd name="connsiteY9" fmla="*/ 4287230 h 5659731"/>
              <a:gd name="connsiteX10" fmla="*/ 8577813 w 8577813"/>
              <a:gd name="connsiteY10" fmla="*/ 5528747 h 5659731"/>
              <a:gd name="connsiteX11" fmla="*/ 8446829 w 8577813"/>
              <a:gd name="connsiteY11" fmla="*/ 5659731 h 5659731"/>
              <a:gd name="connsiteX12" fmla="*/ 130984 w 8577813"/>
              <a:gd name="connsiteY12" fmla="*/ 5659731 h 5659731"/>
              <a:gd name="connsiteX13" fmla="*/ 0 w 8577813"/>
              <a:gd name="connsiteY13" fmla="*/ 5528747 h 5659731"/>
              <a:gd name="connsiteX14" fmla="*/ 0 w 8577813"/>
              <a:gd name="connsiteY14" fmla="*/ 4287230 h 5659731"/>
              <a:gd name="connsiteX0" fmla="*/ 0 w 8577813"/>
              <a:gd name="connsiteY0" fmla="*/ 4287230 h 5659731"/>
              <a:gd name="connsiteX1" fmla="*/ 130984 w 8577813"/>
              <a:gd name="connsiteY1" fmla="*/ 4156246 h 5659731"/>
              <a:gd name="connsiteX2" fmla="*/ 3376891 w 8577813"/>
              <a:gd name="connsiteY2" fmla="*/ 4129870 h 5659731"/>
              <a:gd name="connsiteX3" fmla="*/ 3491191 w 8577813"/>
              <a:gd name="connsiteY3" fmla="*/ 3857308 h 5659731"/>
              <a:gd name="connsiteX4" fmla="*/ 3438437 w 8577813"/>
              <a:gd name="connsiteY4" fmla="*/ 525024 h 5659731"/>
              <a:gd name="connsiteX5" fmla="*/ 3587906 w 8577813"/>
              <a:gd name="connsiteY5" fmla="*/ 410723 h 5659731"/>
              <a:gd name="connsiteX6" fmla="*/ 5047429 w 8577813"/>
              <a:gd name="connsiteY6" fmla="*/ 428307 h 5659731"/>
              <a:gd name="connsiteX7" fmla="*/ 5161729 w 8577813"/>
              <a:gd name="connsiteY7" fmla="*/ 3866101 h 5659731"/>
              <a:gd name="connsiteX8" fmla="*/ 5267237 w 8577813"/>
              <a:gd name="connsiteY8" fmla="*/ 4173832 h 5659731"/>
              <a:gd name="connsiteX9" fmla="*/ 8446829 w 8577813"/>
              <a:gd name="connsiteY9" fmla="*/ 4156246 h 5659731"/>
              <a:gd name="connsiteX10" fmla="*/ 8577813 w 8577813"/>
              <a:gd name="connsiteY10" fmla="*/ 4287230 h 5659731"/>
              <a:gd name="connsiteX11" fmla="*/ 8577813 w 8577813"/>
              <a:gd name="connsiteY11" fmla="*/ 5528747 h 5659731"/>
              <a:gd name="connsiteX12" fmla="*/ 8446829 w 8577813"/>
              <a:gd name="connsiteY12" fmla="*/ 5659731 h 5659731"/>
              <a:gd name="connsiteX13" fmla="*/ 130984 w 8577813"/>
              <a:gd name="connsiteY13" fmla="*/ 5659731 h 5659731"/>
              <a:gd name="connsiteX14" fmla="*/ 0 w 8577813"/>
              <a:gd name="connsiteY14" fmla="*/ 5528747 h 5659731"/>
              <a:gd name="connsiteX15" fmla="*/ 0 w 8577813"/>
              <a:gd name="connsiteY15" fmla="*/ 4287230 h 5659731"/>
              <a:gd name="connsiteX0" fmla="*/ 0 w 8577813"/>
              <a:gd name="connsiteY0" fmla="*/ 4118489 h 5490990"/>
              <a:gd name="connsiteX1" fmla="*/ 130984 w 8577813"/>
              <a:gd name="connsiteY1" fmla="*/ 3987505 h 5490990"/>
              <a:gd name="connsiteX2" fmla="*/ 3376891 w 8577813"/>
              <a:gd name="connsiteY2" fmla="*/ 3961129 h 5490990"/>
              <a:gd name="connsiteX3" fmla="*/ 3491191 w 8577813"/>
              <a:gd name="connsiteY3" fmla="*/ 3688567 h 5490990"/>
              <a:gd name="connsiteX4" fmla="*/ 3438437 w 8577813"/>
              <a:gd name="connsiteY4" fmla="*/ 356283 h 5490990"/>
              <a:gd name="connsiteX5" fmla="*/ 3587906 w 8577813"/>
              <a:gd name="connsiteY5" fmla="*/ 241982 h 5490990"/>
              <a:gd name="connsiteX6" fmla="*/ 4801245 w 8577813"/>
              <a:gd name="connsiteY6" fmla="*/ 268360 h 5490990"/>
              <a:gd name="connsiteX7" fmla="*/ 5047429 w 8577813"/>
              <a:gd name="connsiteY7" fmla="*/ 259566 h 5490990"/>
              <a:gd name="connsiteX8" fmla="*/ 5161729 w 8577813"/>
              <a:gd name="connsiteY8" fmla="*/ 3697360 h 5490990"/>
              <a:gd name="connsiteX9" fmla="*/ 5267237 w 8577813"/>
              <a:gd name="connsiteY9" fmla="*/ 4005091 h 5490990"/>
              <a:gd name="connsiteX10" fmla="*/ 8446829 w 8577813"/>
              <a:gd name="connsiteY10" fmla="*/ 3987505 h 5490990"/>
              <a:gd name="connsiteX11" fmla="*/ 8577813 w 8577813"/>
              <a:gd name="connsiteY11" fmla="*/ 4118489 h 5490990"/>
              <a:gd name="connsiteX12" fmla="*/ 8577813 w 8577813"/>
              <a:gd name="connsiteY12" fmla="*/ 5360006 h 5490990"/>
              <a:gd name="connsiteX13" fmla="*/ 8446829 w 8577813"/>
              <a:gd name="connsiteY13" fmla="*/ 5490990 h 5490990"/>
              <a:gd name="connsiteX14" fmla="*/ 130984 w 8577813"/>
              <a:gd name="connsiteY14" fmla="*/ 5490990 h 5490990"/>
              <a:gd name="connsiteX15" fmla="*/ 0 w 8577813"/>
              <a:gd name="connsiteY15" fmla="*/ 5360006 h 5490990"/>
              <a:gd name="connsiteX16" fmla="*/ 0 w 8577813"/>
              <a:gd name="connsiteY16" fmla="*/ 4118489 h 5490990"/>
              <a:gd name="connsiteX0" fmla="*/ 0 w 8577813"/>
              <a:gd name="connsiteY0" fmla="*/ 4118489 h 5490990"/>
              <a:gd name="connsiteX1" fmla="*/ 130984 w 8577813"/>
              <a:gd name="connsiteY1" fmla="*/ 3987505 h 5490990"/>
              <a:gd name="connsiteX2" fmla="*/ 3376891 w 8577813"/>
              <a:gd name="connsiteY2" fmla="*/ 3961129 h 5490990"/>
              <a:gd name="connsiteX3" fmla="*/ 3491191 w 8577813"/>
              <a:gd name="connsiteY3" fmla="*/ 3688567 h 5490990"/>
              <a:gd name="connsiteX4" fmla="*/ 3438437 w 8577813"/>
              <a:gd name="connsiteY4" fmla="*/ 356283 h 5490990"/>
              <a:gd name="connsiteX5" fmla="*/ 3587906 w 8577813"/>
              <a:gd name="connsiteY5" fmla="*/ 241982 h 5490990"/>
              <a:gd name="connsiteX6" fmla="*/ 4801245 w 8577813"/>
              <a:gd name="connsiteY6" fmla="*/ 268360 h 5490990"/>
              <a:gd name="connsiteX7" fmla="*/ 5047429 w 8577813"/>
              <a:gd name="connsiteY7" fmla="*/ 259566 h 5490990"/>
              <a:gd name="connsiteX8" fmla="*/ 5161729 w 8577813"/>
              <a:gd name="connsiteY8" fmla="*/ 3697360 h 5490990"/>
              <a:gd name="connsiteX9" fmla="*/ 5267237 w 8577813"/>
              <a:gd name="connsiteY9" fmla="*/ 4005091 h 5490990"/>
              <a:gd name="connsiteX10" fmla="*/ 8446829 w 8577813"/>
              <a:gd name="connsiteY10" fmla="*/ 3987505 h 5490990"/>
              <a:gd name="connsiteX11" fmla="*/ 8577813 w 8577813"/>
              <a:gd name="connsiteY11" fmla="*/ 4118489 h 5490990"/>
              <a:gd name="connsiteX12" fmla="*/ 8577813 w 8577813"/>
              <a:gd name="connsiteY12" fmla="*/ 5360006 h 5490990"/>
              <a:gd name="connsiteX13" fmla="*/ 8446829 w 8577813"/>
              <a:gd name="connsiteY13" fmla="*/ 5490990 h 5490990"/>
              <a:gd name="connsiteX14" fmla="*/ 130984 w 8577813"/>
              <a:gd name="connsiteY14" fmla="*/ 5490990 h 5490990"/>
              <a:gd name="connsiteX15" fmla="*/ 0 w 8577813"/>
              <a:gd name="connsiteY15" fmla="*/ 5360006 h 5490990"/>
              <a:gd name="connsiteX16" fmla="*/ 0 w 8577813"/>
              <a:gd name="connsiteY16" fmla="*/ 4118489 h 5490990"/>
              <a:gd name="connsiteX0" fmla="*/ 0 w 8577813"/>
              <a:gd name="connsiteY0" fmla="*/ 4118489 h 5490990"/>
              <a:gd name="connsiteX1" fmla="*/ 130984 w 8577813"/>
              <a:gd name="connsiteY1" fmla="*/ 3987505 h 5490990"/>
              <a:gd name="connsiteX2" fmla="*/ 3376891 w 8577813"/>
              <a:gd name="connsiteY2" fmla="*/ 3961129 h 5490990"/>
              <a:gd name="connsiteX3" fmla="*/ 3491191 w 8577813"/>
              <a:gd name="connsiteY3" fmla="*/ 3688567 h 5490990"/>
              <a:gd name="connsiteX4" fmla="*/ 3438437 w 8577813"/>
              <a:gd name="connsiteY4" fmla="*/ 356283 h 5490990"/>
              <a:gd name="connsiteX5" fmla="*/ 3587906 w 8577813"/>
              <a:gd name="connsiteY5" fmla="*/ 241982 h 5490990"/>
              <a:gd name="connsiteX6" fmla="*/ 4801245 w 8577813"/>
              <a:gd name="connsiteY6" fmla="*/ 268360 h 5490990"/>
              <a:gd name="connsiteX7" fmla="*/ 5047429 w 8577813"/>
              <a:gd name="connsiteY7" fmla="*/ 259566 h 5490990"/>
              <a:gd name="connsiteX8" fmla="*/ 5161729 w 8577813"/>
              <a:gd name="connsiteY8" fmla="*/ 3697360 h 5490990"/>
              <a:gd name="connsiteX9" fmla="*/ 5267237 w 8577813"/>
              <a:gd name="connsiteY9" fmla="*/ 4005091 h 5490990"/>
              <a:gd name="connsiteX10" fmla="*/ 8446829 w 8577813"/>
              <a:gd name="connsiteY10" fmla="*/ 3987505 h 5490990"/>
              <a:gd name="connsiteX11" fmla="*/ 8577813 w 8577813"/>
              <a:gd name="connsiteY11" fmla="*/ 4118489 h 5490990"/>
              <a:gd name="connsiteX12" fmla="*/ 8577813 w 8577813"/>
              <a:gd name="connsiteY12" fmla="*/ 5360006 h 5490990"/>
              <a:gd name="connsiteX13" fmla="*/ 8446829 w 8577813"/>
              <a:gd name="connsiteY13" fmla="*/ 5490990 h 5490990"/>
              <a:gd name="connsiteX14" fmla="*/ 130984 w 8577813"/>
              <a:gd name="connsiteY14" fmla="*/ 5490990 h 5490990"/>
              <a:gd name="connsiteX15" fmla="*/ 0 w 8577813"/>
              <a:gd name="connsiteY15" fmla="*/ 5360006 h 5490990"/>
              <a:gd name="connsiteX16" fmla="*/ 0 w 8577813"/>
              <a:gd name="connsiteY16" fmla="*/ 4118489 h 5490990"/>
              <a:gd name="connsiteX0" fmla="*/ 0 w 8577813"/>
              <a:gd name="connsiteY0" fmla="*/ 4118489 h 5490990"/>
              <a:gd name="connsiteX1" fmla="*/ 130984 w 8577813"/>
              <a:gd name="connsiteY1" fmla="*/ 3987505 h 5490990"/>
              <a:gd name="connsiteX2" fmla="*/ 3376891 w 8577813"/>
              <a:gd name="connsiteY2" fmla="*/ 3961129 h 5490990"/>
              <a:gd name="connsiteX3" fmla="*/ 3491191 w 8577813"/>
              <a:gd name="connsiteY3" fmla="*/ 3688567 h 5490990"/>
              <a:gd name="connsiteX4" fmla="*/ 3438437 w 8577813"/>
              <a:gd name="connsiteY4" fmla="*/ 356283 h 5490990"/>
              <a:gd name="connsiteX5" fmla="*/ 3587906 w 8577813"/>
              <a:gd name="connsiteY5" fmla="*/ 241982 h 5490990"/>
              <a:gd name="connsiteX6" fmla="*/ 4801245 w 8577813"/>
              <a:gd name="connsiteY6" fmla="*/ 268360 h 5490990"/>
              <a:gd name="connsiteX7" fmla="*/ 5047429 w 8577813"/>
              <a:gd name="connsiteY7" fmla="*/ 259566 h 5490990"/>
              <a:gd name="connsiteX8" fmla="*/ 5161729 w 8577813"/>
              <a:gd name="connsiteY8" fmla="*/ 3697360 h 5490990"/>
              <a:gd name="connsiteX9" fmla="*/ 5267237 w 8577813"/>
              <a:gd name="connsiteY9" fmla="*/ 4005091 h 5490990"/>
              <a:gd name="connsiteX10" fmla="*/ 8446829 w 8577813"/>
              <a:gd name="connsiteY10" fmla="*/ 3987505 h 5490990"/>
              <a:gd name="connsiteX11" fmla="*/ 8577813 w 8577813"/>
              <a:gd name="connsiteY11" fmla="*/ 4118489 h 5490990"/>
              <a:gd name="connsiteX12" fmla="*/ 8577813 w 8577813"/>
              <a:gd name="connsiteY12" fmla="*/ 5360006 h 5490990"/>
              <a:gd name="connsiteX13" fmla="*/ 8446829 w 8577813"/>
              <a:gd name="connsiteY13" fmla="*/ 5490990 h 5490990"/>
              <a:gd name="connsiteX14" fmla="*/ 130984 w 8577813"/>
              <a:gd name="connsiteY14" fmla="*/ 5490990 h 5490990"/>
              <a:gd name="connsiteX15" fmla="*/ 0 w 8577813"/>
              <a:gd name="connsiteY15" fmla="*/ 5360006 h 5490990"/>
              <a:gd name="connsiteX16" fmla="*/ 0 w 8577813"/>
              <a:gd name="connsiteY16" fmla="*/ 4118489 h 5490990"/>
              <a:gd name="connsiteX0" fmla="*/ 0 w 8577813"/>
              <a:gd name="connsiteY0" fmla="*/ 4118489 h 5490990"/>
              <a:gd name="connsiteX1" fmla="*/ 130984 w 8577813"/>
              <a:gd name="connsiteY1" fmla="*/ 3987505 h 5490990"/>
              <a:gd name="connsiteX2" fmla="*/ 3376891 w 8577813"/>
              <a:gd name="connsiteY2" fmla="*/ 3961129 h 5490990"/>
              <a:gd name="connsiteX3" fmla="*/ 3491191 w 8577813"/>
              <a:gd name="connsiteY3" fmla="*/ 3688567 h 5490990"/>
              <a:gd name="connsiteX4" fmla="*/ 3438437 w 8577813"/>
              <a:gd name="connsiteY4" fmla="*/ 356283 h 5490990"/>
              <a:gd name="connsiteX5" fmla="*/ 3587906 w 8577813"/>
              <a:gd name="connsiteY5" fmla="*/ 241982 h 5490990"/>
              <a:gd name="connsiteX6" fmla="*/ 4801245 w 8577813"/>
              <a:gd name="connsiteY6" fmla="*/ 268360 h 5490990"/>
              <a:gd name="connsiteX7" fmla="*/ 5047429 w 8577813"/>
              <a:gd name="connsiteY7" fmla="*/ 259566 h 5490990"/>
              <a:gd name="connsiteX8" fmla="*/ 5161729 w 8577813"/>
              <a:gd name="connsiteY8" fmla="*/ 3697360 h 5490990"/>
              <a:gd name="connsiteX9" fmla="*/ 5267237 w 8577813"/>
              <a:gd name="connsiteY9" fmla="*/ 4005091 h 5490990"/>
              <a:gd name="connsiteX10" fmla="*/ 8446829 w 8577813"/>
              <a:gd name="connsiteY10" fmla="*/ 3987505 h 5490990"/>
              <a:gd name="connsiteX11" fmla="*/ 8577813 w 8577813"/>
              <a:gd name="connsiteY11" fmla="*/ 4118489 h 5490990"/>
              <a:gd name="connsiteX12" fmla="*/ 8577813 w 8577813"/>
              <a:gd name="connsiteY12" fmla="*/ 5360006 h 5490990"/>
              <a:gd name="connsiteX13" fmla="*/ 8446829 w 8577813"/>
              <a:gd name="connsiteY13" fmla="*/ 5490990 h 5490990"/>
              <a:gd name="connsiteX14" fmla="*/ 130984 w 8577813"/>
              <a:gd name="connsiteY14" fmla="*/ 5490990 h 5490990"/>
              <a:gd name="connsiteX15" fmla="*/ 0 w 8577813"/>
              <a:gd name="connsiteY15" fmla="*/ 5360006 h 5490990"/>
              <a:gd name="connsiteX16" fmla="*/ 0 w 8577813"/>
              <a:gd name="connsiteY16" fmla="*/ 4118489 h 5490990"/>
              <a:gd name="connsiteX0" fmla="*/ 0 w 8577813"/>
              <a:gd name="connsiteY0" fmla="*/ 4118489 h 5490990"/>
              <a:gd name="connsiteX1" fmla="*/ 130984 w 8577813"/>
              <a:gd name="connsiteY1" fmla="*/ 3987505 h 5490990"/>
              <a:gd name="connsiteX2" fmla="*/ 3376891 w 8577813"/>
              <a:gd name="connsiteY2" fmla="*/ 3961129 h 5490990"/>
              <a:gd name="connsiteX3" fmla="*/ 3491191 w 8577813"/>
              <a:gd name="connsiteY3" fmla="*/ 3688567 h 5490990"/>
              <a:gd name="connsiteX4" fmla="*/ 3438437 w 8577813"/>
              <a:gd name="connsiteY4" fmla="*/ 356283 h 5490990"/>
              <a:gd name="connsiteX5" fmla="*/ 3587906 w 8577813"/>
              <a:gd name="connsiteY5" fmla="*/ 241982 h 5490990"/>
              <a:gd name="connsiteX6" fmla="*/ 4801245 w 8577813"/>
              <a:gd name="connsiteY6" fmla="*/ 268360 h 5490990"/>
              <a:gd name="connsiteX7" fmla="*/ 5047429 w 8577813"/>
              <a:gd name="connsiteY7" fmla="*/ 259566 h 5490990"/>
              <a:gd name="connsiteX8" fmla="*/ 5161729 w 8577813"/>
              <a:gd name="connsiteY8" fmla="*/ 3697360 h 5490990"/>
              <a:gd name="connsiteX9" fmla="*/ 5205691 w 8577813"/>
              <a:gd name="connsiteY9" fmla="*/ 3996299 h 5490990"/>
              <a:gd name="connsiteX10" fmla="*/ 8446829 w 8577813"/>
              <a:gd name="connsiteY10" fmla="*/ 3987505 h 5490990"/>
              <a:gd name="connsiteX11" fmla="*/ 8577813 w 8577813"/>
              <a:gd name="connsiteY11" fmla="*/ 4118489 h 5490990"/>
              <a:gd name="connsiteX12" fmla="*/ 8577813 w 8577813"/>
              <a:gd name="connsiteY12" fmla="*/ 5360006 h 5490990"/>
              <a:gd name="connsiteX13" fmla="*/ 8446829 w 8577813"/>
              <a:gd name="connsiteY13" fmla="*/ 5490990 h 5490990"/>
              <a:gd name="connsiteX14" fmla="*/ 130984 w 8577813"/>
              <a:gd name="connsiteY14" fmla="*/ 5490990 h 5490990"/>
              <a:gd name="connsiteX15" fmla="*/ 0 w 8577813"/>
              <a:gd name="connsiteY15" fmla="*/ 5360006 h 5490990"/>
              <a:gd name="connsiteX16" fmla="*/ 0 w 8577813"/>
              <a:gd name="connsiteY16" fmla="*/ 4118489 h 5490990"/>
              <a:gd name="connsiteX0" fmla="*/ 0 w 8577813"/>
              <a:gd name="connsiteY0" fmla="*/ 4118489 h 5490990"/>
              <a:gd name="connsiteX1" fmla="*/ 130984 w 8577813"/>
              <a:gd name="connsiteY1" fmla="*/ 3987505 h 5490990"/>
              <a:gd name="connsiteX2" fmla="*/ 3376891 w 8577813"/>
              <a:gd name="connsiteY2" fmla="*/ 3961129 h 5490990"/>
              <a:gd name="connsiteX3" fmla="*/ 3491191 w 8577813"/>
              <a:gd name="connsiteY3" fmla="*/ 3688567 h 5490990"/>
              <a:gd name="connsiteX4" fmla="*/ 3438437 w 8577813"/>
              <a:gd name="connsiteY4" fmla="*/ 356283 h 5490990"/>
              <a:gd name="connsiteX5" fmla="*/ 3587906 w 8577813"/>
              <a:gd name="connsiteY5" fmla="*/ 241982 h 5490990"/>
              <a:gd name="connsiteX6" fmla="*/ 4801245 w 8577813"/>
              <a:gd name="connsiteY6" fmla="*/ 268360 h 5490990"/>
              <a:gd name="connsiteX7" fmla="*/ 5047429 w 8577813"/>
              <a:gd name="connsiteY7" fmla="*/ 259566 h 5490990"/>
              <a:gd name="connsiteX8" fmla="*/ 5126560 w 8577813"/>
              <a:gd name="connsiteY8" fmla="*/ 3864414 h 5490990"/>
              <a:gd name="connsiteX9" fmla="*/ 5205691 w 8577813"/>
              <a:gd name="connsiteY9" fmla="*/ 3996299 h 5490990"/>
              <a:gd name="connsiteX10" fmla="*/ 8446829 w 8577813"/>
              <a:gd name="connsiteY10" fmla="*/ 3987505 h 5490990"/>
              <a:gd name="connsiteX11" fmla="*/ 8577813 w 8577813"/>
              <a:gd name="connsiteY11" fmla="*/ 4118489 h 5490990"/>
              <a:gd name="connsiteX12" fmla="*/ 8577813 w 8577813"/>
              <a:gd name="connsiteY12" fmla="*/ 5360006 h 5490990"/>
              <a:gd name="connsiteX13" fmla="*/ 8446829 w 8577813"/>
              <a:gd name="connsiteY13" fmla="*/ 5490990 h 5490990"/>
              <a:gd name="connsiteX14" fmla="*/ 130984 w 8577813"/>
              <a:gd name="connsiteY14" fmla="*/ 5490990 h 5490990"/>
              <a:gd name="connsiteX15" fmla="*/ 0 w 8577813"/>
              <a:gd name="connsiteY15" fmla="*/ 5360006 h 5490990"/>
              <a:gd name="connsiteX16" fmla="*/ 0 w 8577813"/>
              <a:gd name="connsiteY16" fmla="*/ 4118489 h 5490990"/>
              <a:gd name="connsiteX0" fmla="*/ 0 w 8577813"/>
              <a:gd name="connsiteY0" fmla="*/ 4041930 h 5414431"/>
              <a:gd name="connsiteX1" fmla="*/ 130984 w 8577813"/>
              <a:gd name="connsiteY1" fmla="*/ 3910946 h 5414431"/>
              <a:gd name="connsiteX2" fmla="*/ 3376891 w 8577813"/>
              <a:gd name="connsiteY2" fmla="*/ 3884570 h 5414431"/>
              <a:gd name="connsiteX3" fmla="*/ 3491191 w 8577813"/>
              <a:gd name="connsiteY3" fmla="*/ 3612008 h 5414431"/>
              <a:gd name="connsiteX4" fmla="*/ 3438437 w 8577813"/>
              <a:gd name="connsiteY4" fmla="*/ 279724 h 5414431"/>
              <a:gd name="connsiteX5" fmla="*/ 3587906 w 8577813"/>
              <a:gd name="connsiteY5" fmla="*/ 165423 h 5414431"/>
              <a:gd name="connsiteX6" fmla="*/ 4801245 w 8577813"/>
              <a:gd name="connsiteY6" fmla="*/ 191801 h 5414431"/>
              <a:gd name="connsiteX7" fmla="*/ 5047429 w 8577813"/>
              <a:gd name="connsiteY7" fmla="*/ 183007 h 5414431"/>
              <a:gd name="connsiteX8" fmla="*/ 5126560 w 8577813"/>
              <a:gd name="connsiteY8" fmla="*/ 3787855 h 5414431"/>
              <a:gd name="connsiteX9" fmla="*/ 5205691 w 8577813"/>
              <a:gd name="connsiteY9" fmla="*/ 3919740 h 5414431"/>
              <a:gd name="connsiteX10" fmla="*/ 8446829 w 8577813"/>
              <a:gd name="connsiteY10" fmla="*/ 3910946 h 5414431"/>
              <a:gd name="connsiteX11" fmla="*/ 8577813 w 8577813"/>
              <a:gd name="connsiteY11" fmla="*/ 4041930 h 5414431"/>
              <a:gd name="connsiteX12" fmla="*/ 8577813 w 8577813"/>
              <a:gd name="connsiteY12" fmla="*/ 5283447 h 5414431"/>
              <a:gd name="connsiteX13" fmla="*/ 8446829 w 8577813"/>
              <a:gd name="connsiteY13" fmla="*/ 5414431 h 5414431"/>
              <a:gd name="connsiteX14" fmla="*/ 130984 w 8577813"/>
              <a:gd name="connsiteY14" fmla="*/ 5414431 h 5414431"/>
              <a:gd name="connsiteX15" fmla="*/ 0 w 8577813"/>
              <a:gd name="connsiteY15" fmla="*/ 5283447 h 5414431"/>
              <a:gd name="connsiteX16" fmla="*/ 0 w 8577813"/>
              <a:gd name="connsiteY16" fmla="*/ 4041930 h 5414431"/>
              <a:gd name="connsiteX0" fmla="*/ 0 w 8577813"/>
              <a:gd name="connsiteY0" fmla="*/ 4041930 h 5414431"/>
              <a:gd name="connsiteX1" fmla="*/ 130984 w 8577813"/>
              <a:gd name="connsiteY1" fmla="*/ 3910946 h 5414431"/>
              <a:gd name="connsiteX2" fmla="*/ 3376891 w 8577813"/>
              <a:gd name="connsiteY2" fmla="*/ 3884570 h 5414431"/>
              <a:gd name="connsiteX3" fmla="*/ 3491191 w 8577813"/>
              <a:gd name="connsiteY3" fmla="*/ 3612008 h 5414431"/>
              <a:gd name="connsiteX4" fmla="*/ 3438437 w 8577813"/>
              <a:gd name="connsiteY4" fmla="*/ 279724 h 5414431"/>
              <a:gd name="connsiteX5" fmla="*/ 3587906 w 8577813"/>
              <a:gd name="connsiteY5" fmla="*/ 165423 h 5414431"/>
              <a:gd name="connsiteX6" fmla="*/ 4801245 w 8577813"/>
              <a:gd name="connsiteY6" fmla="*/ 191801 h 5414431"/>
              <a:gd name="connsiteX7" fmla="*/ 5047429 w 8577813"/>
              <a:gd name="connsiteY7" fmla="*/ 183007 h 5414431"/>
              <a:gd name="connsiteX8" fmla="*/ 5126560 w 8577813"/>
              <a:gd name="connsiteY8" fmla="*/ 3787855 h 5414431"/>
              <a:gd name="connsiteX9" fmla="*/ 5205691 w 8577813"/>
              <a:gd name="connsiteY9" fmla="*/ 3919740 h 5414431"/>
              <a:gd name="connsiteX10" fmla="*/ 8446829 w 8577813"/>
              <a:gd name="connsiteY10" fmla="*/ 3910946 h 5414431"/>
              <a:gd name="connsiteX11" fmla="*/ 8577813 w 8577813"/>
              <a:gd name="connsiteY11" fmla="*/ 4041930 h 5414431"/>
              <a:gd name="connsiteX12" fmla="*/ 8577813 w 8577813"/>
              <a:gd name="connsiteY12" fmla="*/ 5283447 h 5414431"/>
              <a:gd name="connsiteX13" fmla="*/ 8446829 w 8577813"/>
              <a:gd name="connsiteY13" fmla="*/ 5414431 h 5414431"/>
              <a:gd name="connsiteX14" fmla="*/ 130984 w 8577813"/>
              <a:gd name="connsiteY14" fmla="*/ 5414431 h 5414431"/>
              <a:gd name="connsiteX15" fmla="*/ 0 w 8577813"/>
              <a:gd name="connsiteY15" fmla="*/ 5283447 h 5414431"/>
              <a:gd name="connsiteX16" fmla="*/ 0 w 8577813"/>
              <a:gd name="connsiteY16" fmla="*/ 4041930 h 5414431"/>
              <a:gd name="connsiteX0" fmla="*/ 0 w 8577813"/>
              <a:gd name="connsiteY0" fmla="*/ 4041930 h 5414431"/>
              <a:gd name="connsiteX1" fmla="*/ 130984 w 8577813"/>
              <a:gd name="connsiteY1" fmla="*/ 3910946 h 5414431"/>
              <a:gd name="connsiteX2" fmla="*/ 3376891 w 8577813"/>
              <a:gd name="connsiteY2" fmla="*/ 3884570 h 5414431"/>
              <a:gd name="connsiteX3" fmla="*/ 3491191 w 8577813"/>
              <a:gd name="connsiteY3" fmla="*/ 3612008 h 5414431"/>
              <a:gd name="connsiteX4" fmla="*/ 3438437 w 8577813"/>
              <a:gd name="connsiteY4" fmla="*/ 279724 h 5414431"/>
              <a:gd name="connsiteX5" fmla="*/ 3587906 w 8577813"/>
              <a:gd name="connsiteY5" fmla="*/ 165423 h 5414431"/>
              <a:gd name="connsiteX6" fmla="*/ 4801245 w 8577813"/>
              <a:gd name="connsiteY6" fmla="*/ 191801 h 5414431"/>
              <a:gd name="connsiteX7" fmla="*/ 5065014 w 8577813"/>
              <a:gd name="connsiteY7" fmla="*/ 297307 h 5414431"/>
              <a:gd name="connsiteX8" fmla="*/ 5126560 w 8577813"/>
              <a:gd name="connsiteY8" fmla="*/ 3787855 h 5414431"/>
              <a:gd name="connsiteX9" fmla="*/ 5205691 w 8577813"/>
              <a:gd name="connsiteY9" fmla="*/ 3919740 h 5414431"/>
              <a:gd name="connsiteX10" fmla="*/ 8446829 w 8577813"/>
              <a:gd name="connsiteY10" fmla="*/ 3910946 h 5414431"/>
              <a:gd name="connsiteX11" fmla="*/ 8577813 w 8577813"/>
              <a:gd name="connsiteY11" fmla="*/ 4041930 h 5414431"/>
              <a:gd name="connsiteX12" fmla="*/ 8577813 w 8577813"/>
              <a:gd name="connsiteY12" fmla="*/ 5283447 h 5414431"/>
              <a:gd name="connsiteX13" fmla="*/ 8446829 w 8577813"/>
              <a:gd name="connsiteY13" fmla="*/ 5414431 h 5414431"/>
              <a:gd name="connsiteX14" fmla="*/ 130984 w 8577813"/>
              <a:gd name="connsiteY14" fmla="*/ 5414431 h 5414431"/>
              <a:gd name="connsiteX15" fmla="*/ 0 w 8577813"/>
              <a:gd name="connsiteY15" fmla="*/ 5283447 h 5414431"/>
              <a:gd name="connsiteX16" fmla="*/ 0 w 8577813"/>
              <a:gd name="connsiteY16" fmla="*/ 4041930 h 5414431"/>
              <a:gd name="connsiteX0" fmla="*/ 0 w 8577813"/>
              <a:gd name="connsiteY0" fmla="*/ 4041930 h 5414431"/>
              <a:gd name="connsiteX1" fmla="*/ 130984 w 8577813"/>
              <a:gd name="connsiteY1" fmla="*/ 3910946 h 5414431"/>
              <a:gd name="connsiteX2" fmla="*/ 3376891 w 8577813"/>
              <a:gd name="connsiteY2" fmla="*/ 3884570 h 5414431"/>
              <a:gd name="connsiteX3" fmla="*/ 3491191 w 8577813"/>
              <a:gd name="connsiteY3" fmla="*/ 3612008 h 5414431"/>
              <a:gd name="connsiteX4" fmla="*/ 3438437 w 8577813"/>
              <a:gd name="connsiteY4" fmla="*/ 279724 h 5414431"/>
              <a:gd name="connsiteX5" fmla="*/ 3587906 w 8577813"/>
              <a:gd name="connsiteY5" fmla="*/ 165423 h 5414431"/>
              <a:gd name="connsiteX6" fmla="*/ 4801245 w 8577813"/>
              <a:gd name="connsiteY6" fmla="*/ 191801 h 5414431"/>
              <a:gd name="connsiteX7" fmla="*/ 5065014 w 8577813"/>
              <a:gd name="connsiteY7" fmla="*/ 297307 h 5414431"/>
              <a:gd name="connsiteX8" fmla="*/ 5126560 w 8577813"/>
              <a:gd name="connsiteY8" fmla="*/ 3787855 h 5414431"/>
              <a:gd name="connsiteX9" fmla="*/ 5205691 w 8577813"/>
              <a:gd name="connsiteY9" fmla="*/ 3919740 h 5414431"/>
              <a:gd name="connsiteX10" fmla="*/ 8446829 w 8577813"/>
              <a:gd name="connsiteY10" fmla="*/ 3910946 h 5414431"/>
              <a:gd name="connsiteX11" fmla="*/ 8577813 w 8577813"/>
              <a:gd name="connsiteY11" fmla="*/ 4041930 h 5414431"/>
              <a:gd name="connsiteX12" fmla="*/ 8577813 w 8577813"/>
              <a:gd name="connsiteY12" fmla="*/ 5283447 h 5414431"/>
              <a:gd name="connsiteX13" fmla="*/ 8446829 w 8577813"/>
              <a:gd name="connsiteY13" fmla="*/ 5414431 h 5414431"/>
              <a:gd name="connsiteX14" fmla="*/ 130984 w 8577813"/>
              <a:gd name="connsiteY14" fmla="*/ 5414431 h 5414431"/>
              <a:gd name="connsiteX15" fmla="*/ 0 w 8577813"/>
              <a:gd name="connsiteY15" fmla="*/ 5283447 h 5414431"/>
              <a:gd name="connsiteX16" fmla="*/ 0 w 8577813"/>
              <a:gd name="connsiteY16" fmla="*/ 4041930 h 5414431"/>
              <a:gd name="connsiteX0" fmla="*/ 0 w 8577813"/>
              <a:gd name="connsiteY0" fmla="*/ 4041930 h 5414431"/>
              <a:gd name="connsiteX1" fmla="*/ 130984 w 8577813"/>
              <a:gd name="connsiteY1" fmla="*/ 3910946 h 5414431"/>
              <a:gd name="connsiteX2" fmla="*/ 3376891 w 8577813"/>
              <a:gd name="connsiteY2" fmla="*/ 3884570 h 5414431"/>
              <a:gd name="connsiteX3" fmla="*/ 3491191 w 8577813"/>
              <a:gd name="connsiteY3" fmla="*/ 3612008 h 5414431"/>
              <a:gd name="connsiteX4" fmla="*/ 3438437 w 8577813"/>
              <a:gd name="connsiteY4" fmla="*/ 279724 h 5414431"/>
              <a:gd name="connsiteX5" fmla="*/ 3587906 w 8577813"/>
              <a:gd name="connsiteY5" fmla="*/ 165423 h 5414431"/>
              <a:gd name="connsiteX6" fmla="*/ 4801245 w 8577813"/>
              <a:gd name="connsiteY6" fmla="*/ 191801 h 5414431"/>
              <a:gd name="connsiteX7" fmla="*/ 5065014 w 8577813"/>
              <a:gd name="connsiteY7" fmla="*/ 297307 h 5414431"/>
              <a:gd name="connsiteX8" fmla="*/ 5126560 w 8577813"/>
              <a:gd name="connsiteY8" fmla="*/ 3787855 h 5414431"/>
              <a:gd name="connsiteX9" fmla="*/ 5205691 w 8577813"/>
              <a:gd name="connsiteY9" fmla="*/ 3919740 h 5414431"/>
              <a:gd name="connsiteX10" fmla="*/ 8446829 w 8577813"/>
              <a:gd name="connsiteY10" fmla="*/ 3910946 h 5414431"/>
              <a:gd name="connsiteX11" fmla="*/ 8577813 w 8577813"/>
              <a:gd name="connsiteY11" fmla="*/ 4041930 h 5414431"/>
              <a:gd name="connsiteX12" fmla="*/ 8577813 w 8577813"/>
              <a:gd name="connsiteY12" fmla="*/ 5283447 h 5414431"/>
              <a:gd name="connsiteX13" fmla="*/ 8446829 w 8577813"/>
              <a:gd name="connsiteY13" fmla="*/ 5414431 h 5414431"/>
              <a:gd name="connsiteX14" fmla="*/ 130984 w 8577813"/>
              <a:gd name="connsiteY14" fmla="*/ 5414431 h 5414431"/>
              <a:gd name="connsiteX15" fmla="*/ 0 w 8577813"/>
              <a:gd name="connsiteY15" fmla="*/ 5283447 h 5414431"/>
              <a:gd name="connsiteX16" fmla="*/ 0 w 8577813"/>
              <a:gd name="connsiteY16" fmla="*/ 4041930 h 5414431"/>
              <a:gd name="connsiteX0" fmla="*/ 0 w 8577813"/>
              <a:gd name="connsiteY0" fmla="*/ 4039646 h 5412147"/>
              <a:gd name="connsiteX1" fmla="*/ 130984 w 8577813"/>
              <a:gd name="connsiteY1" fmla="*/ 3908662 h 5412147"/>
              <a:gd name="connsiteX2" fmla="*/ 3376891 w 8577813"/>
              <a:gd name="connsiteY2" fmla="*/ 3882286 h 5412147"/>
              <a:gd name="connsiteX3" fmla="*/ 3491191 w 8577813"/>
              <a:gd name="connsiteY3" fmla="*/ 3609724 h 5412147"/>
              <a:gd name="connsiteX4" fmla="*/ 3438437 w 8577813"/>
              <a:gd name="connsiteY4" fmla="*/ 277440 h 5412147"/>
              <a:gd name="connsiteX5" fmla="*/ 3587906 w 8577813"/>
              <a:gd name="connsiteY5" fmla="*/ 163139 h 5412147"/>
              <a:gd name="connsiteX6" fmla="*/ 4801245 w 8577813"/>
              <a:gd name="connsiteY6" fmla="*/ 189517 h 5412147"/>
              <a:gd name="connsiteX7" fmla="*/ 5065014 w 8577813"/>
              <a:gd name="connsiteY7" fmla="*/ 295023 h 5412147"/>
              <a:gd name="connsiteX8" fmla="*/ 5126560 w 8577813"/>
              <a:gd name="connsiteY8" fmla="*/ 3785571 h 5412147"/>
              <a:gd name="connsiteX9" fmla="*/ 5205691 w 8577813"/>
              <a:gd name="connsiteY9" fmla="*/ 3917456 h 5412147"/>
              <a:gd name="connsiteX10" fmla="*/ 8446829 w 8577813"/>
              <a:gd name="connsiteY10" fmla="*/ 3908662 h 5412147"/>
              <a:gd name="connsiteX11" fmla="*/ 8577813 w 8577813"/>
              <a:gd name="connsiteY11" fmla="*/ 4039646 h 5412147"/>
              <a:gd name="connsiteX12" fmla="*/ 8577813 w 8577813"/>
              <a:gd name="connsiteY12" fmla="*/ 5281163 h 5412147"/>
              <a:gd name="connsiteX13" fmla="*/ 8446829 w 8577813"/>
              <a:gd name="connsiteY13" fmla="*/ 5412147 h 5412147"/>
              <a:gd name="connsiteX14" fmla="*/ 130984 w 8577813"/>
              <a:gd name="connsiteY14" fmla="*/ 5412147 h 5412147"/>
              <a:gd name="connsiteX15" fmla="*/ 0 w 8577813"/>
              <a:gd name="connsiteY15" fmla="*/ 5281163 h 5412147"/>
              <a:gd name="connsiteX16" fmla="*/ 0 w 8577813"/>
              <a:gd name="connsiteY16" fmla="*/ 4039646 h 5412147"/>
              <a:gd name="connsiteX0" fmla="*/ 0 w 8577813"/>
              <a:gd name="connsiteY0" fmla="*/ 4039646 h 5412147"/>
              <a:gd name="connsiteX1" fmla="*/ 130984 w 8577813"/>
              <a:gd name="connsiteY1" fmla="*/ 3908662 h 5412147"/>
              <a:gd name="connsiteX2" fmla="*/ 3376891 w 8577813"/>
              <a:gd name="connsiteY2" fmla="*/ 3882286 h 5412147"/>
              <a:gd name="connsiteX3" fmla="*/ 3491191 w 8577813"/>
              <a:gd name="connsiteY3" fmla="*/ 3609724 h 5412147"/>
              <a:gd name="connsiteX4" fmla="*/ 3438437 w 8577813"/>
              <a:gd name="connsiteY4" fmla="*/ 277440 h 5412147"/>
              <a:gd name="connsiteX5" fmla="*/ 3587906 w 8577813"/>
              <a:gd name="connsiteY5" fmla="*/ 163139 h 5412147"/>
              <a:gd name="connsiteX6" fmla="*/ 4801245 w 8577813"/>
              <a:gd name="connsiteY6" fmla="*/ 189517 h 5412147"/>
              <a:gd name="connsiteX7" fmla="*/ 5065014 w 8577813"/>
              <a:gd name="connsiteY7" fmla="*/ 295023 h 5412147"/>
              <a:gd name="connsiteX8" fmla="*/ 5126560 w 8577813"/>
              <a:gd name="connsiteY8" fmla="*/ 3785571 h 5412147"/>
              <a:gd name="connsiteX9" fmla="*/ 5205691 w 8577813"/>
              <a:gd name="connsiteY9" fmla="*/ 3917456 h 5412147"/>
              <a:gd name="connsiteX10" fmla="*/ 8446829 w 8577813"/>
              <a:gd name="connsiteY10" fmla="*/ 3908662 h 5412147"/>
              <a:gd name="connsiteX11" fmla="*/ 8577813 w 8577813"/>
              <a:gd name="connsiteY11" fmla="*/ 4039646 h 5412147"/>
              <a:gd name="connsiteX12" fmla="*/ 8577813 w 8577813"/>
              <a:gd name="connsiteY12" fmla="*/ 5281163 h 5412147"/>
              <a:gd name="connsiteX13" fmla="*/ 8446829 w 8577813"/>
              <a:gd name="connsiteY13" fmla="*/ 5412147 h 5412147"/>
              <a:gd name="connsiteX14" fmla="*/ 130984 w 8577813"/>
              <a:gd name="connsiteY14" fmla="*/ 5412147 h 5412147"/>
              <a:gd name="connsiteX15" fmla="*/ 0 w 8577813"/>
              <a:gd name="connsiteY15" fmla="*/ 5281163 h 5412147"/>
              <a:gd name="connsiteX16" fmla="*/ 0 w 8577813"/>
              <a:gd name="connsiteY16" fmla="*/ 4039646 h 5412147"/>
              <a:gd name="connsiteX0" fmla="*/ 0 w 8577813"/>
              <a:gd name="connsiteY0" fmla="*/ 4034322 h 5406823"/>
              <a:gd name="connsiteX1" fmla="*/ 130984 w 8577813"/>
              <a:gd name="connsiteY1" fmla="*/ 3903338 h 5406823"/>
              <a:gd name="connsiteX2" fmla="*/ 3376891 w 8577813"/>
              <a:gd name="connsiteY2" fmla="*/ 3876962 h 5406823"/>
              <a:gd name="connsiteX3" fmla="*/ 3491191 w 8577813"/>
              <a:gd name="connsiteY3" fmla="*/ 3604400 h 5406823"/>
              <a:gd name="connsiteX4" fmla="*/ 3438437 w 8577813"/>
              <a:gd name="connsiteY4" fmla="*/ 272116 h 5406823"/>
              <a:gd name="connsiteX5" fmla="*/ 3623075 w 8577813"/>
              <a:gd name="connsiteY5" fmla="*/ 175400 h 5406823"/>
              <a:gd name="connsiteX6" fmla="*/ 4801245 w 8577813"/>
              <a:gd name="connsiteY6" fmla="*/ 184193 h 5406823"/>
              <a:gd name="connsiteX7" fmla="*/ 5065014 w 8577813"/>
              <a:gd name="connsiteY7" fmla="*/ 289699 h 5406823"/>
              <a:gd name="connsiteX8" fmla="*/ 5126560 w 8577813"/>
              <a:gd name="connsiteY8" fmla="*/ 3780247 h 5406823"/>
              <a:gd name="connsiteX9" fmla="*/ 5205691 w 8577813"/>
              <a:gd name="connsiteY9" fmla="*/ 3912132 h 5406823"/>
              <a:gd name="connsiteX10" fmla="*/ 8446829 w 8577813"/>
              <a:gd name="connsiteY10" fmla="*/ 3903338 h 5406823"/>
              <a:gd name="connsiteX11" fmla="*/ 8577813 w 8577813"/>
              <a:gd name="connsiteY11" fmla="*/ 4034322 h 5406823"/>
              <a:gd name="connsiteX12" fmla="*/ 8577813 w 8577813"/>
              <a:gd name="connsiteY12" fmla="*/ 5275839 h 5406823"/>
              <a:gd name="connsiteX13" fmla="*/ 8446829 w 8577813"/>
              <a:gd name="connsiteY13" fmla="*/ 5406823 h 5406823"/>
              <a:gd name="connsiteX14" fmla="*/ 130984 w 8577813"/>
              <a:gd name="connsiteY14" fmla="*/ 5406823 h 5406823"/>
              <a:gd name="connsiteX15" fmla="*/ 0 w 8577813"/>
              <a:gd name="connsiteY15" fmla="*/ 5275839 h 5406823"/>
              <a:gd name="connsiteX16" fmla="*/ 0 w 8577813"/>
              <a:gd name="connsiteY16" fmla="*/ 4034322 h 54068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01562 h 5231423"/>
              <a:gd name="connsiteX3" fmla="*/ 3491191 w 8577813"/>
              <a:gd name="connsiteY3" fmla="*/ 3429000 h 5231423"/>
              <a:gd name="connsiteX4" fmla="*/ 3438437 w 8577813"/>
              <a:gd name="connsiteY4" fmla="*/ 96716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26560 w 8577813"/>
              <a:gd name="connsiteY8" fmla="*/ 3604847 h 5231423"/>
              <a:gd name="connsiteX9" fmla="*/ 5205691 w 8577813"/>
              <a:gd name="connsiteY9" fmla="*/ 3736732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01562 h 5231423"/>
              <a:gd name="connsiteX3" fmla="*/ 3491191 w 8577813"/>
              <a:gd name="connsiteY3" fmla="*/ 3429000 h 5231423"/>
              <a:gd name="connsiteX4" fmla="*/ 3438437 w 8577813"/>
              <a:gd name="connsiteY4" fmla="*/ 96716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26560 w 8577813"/>
              <a:gd name="connsiteY8" fmla="*/ 3604847 h 5231423"/>
              <a:gd name="connsiteX9" fmla="*/ 5205691 w 8577813"/>
              <a:gd name="connsiteY9" fmla="*/ 3736732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01562 h 5231423"/>
              <a:gd name="connsiteX3" fmla="*/ 3491191 w 8577813"/>
              <a:gd name="connsiteY3" fmla="*/ 3429000 h 5231423"/>
              <a:gd name="connsiteX4" fmla="*/ 3438437 w 8577813"/>
              <a:gd name="connsiteY4" fmla="*/ 96716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26560 w 8577813"/>
              <a:gd name="connsiteY8" fmla="*/ 3604847 h 5231423"/>
              <a:gd name="connsiteX9" fmla="*/ 5205691 w 8577813"/>
              <a:gd name="connsiteY9" fmla="*/ 3736732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01562 h 5231423"/>
              <a:gd name="connsiteX3" fmla="*/ 3499984 w 8577813"/>
              <a:gd name="connsiteY3" fmla="*/ 3578469 h 5231423"/>
              <a:gd name="connsiteX4" fmla="*/ 3438437 w 8577813"/>
              <a:gd name="connsiteY4" fmla="*/ 96716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26560 w 8577813"/>
              <a:gd name="connsiteY8" fmla="*/ 3604847 h 5231423"/>
              <a:gd name="connsiteX9" fmla="*/ 5205691 w 8577813"/>
              <a:gd name="connsiteY9" fmla="*/ 3736732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01562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26560 w 8577813"/>
              <a:gd name="connsiteY8" fmla="*/ 3604847 h 5231423"/>
              <a:gd name="connsiteX9" fmla="*/ 5205691 w 8577813"/>
              <a:gd name="connsiteY9" fmla="*/ 3736732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26560 w 8577813"/>
              <a:gd name="connsiteY8" fmla="*/ 3604847 h 5231423"/>
              <a:gd name="connsiteX9" fmla="*/ 5205691 w 8577813"/>
              <a:gd name="connsiteY9" fmla="*/ 3736732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205691 w 8577813"/>
              <a:gd name="connsiteY9" fmla="*/ 3736732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604846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604846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48568 w 8577813"/>
              <a:gd name="connsiteY1" fmla="*/ 3560884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491191 w 8577813"/>
              <a:gd name="connsiteY3" fmla="*/ 3437792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517568 w 8577813"/>
              <a:gd name="connsiteY3" fmla="*/ 3420208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491191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508776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508776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88107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508776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082599 w 8577813"/>
              <a:gd name="connsiteY8" fmla="*/ 3429002 h 5231423"/>
              <a:gd name="connsiteX9" fmla="*/ 5188107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508776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188107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508776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214484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508776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214484 w 8577813"/>
              <a:gd name="connsiteY9" fmla="*/ 3569677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87010 h 5231423"/>
              <a:gd name="connsiteX2" fmla="*/ 3376891 w 8577813"/>
              <a:gd name="connsiteY2" fmla="*/ 3560885 h 5231423"/>
              <a:gd name="connsiteX3" fmla="*/ 3508776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214484 w 8577813"/>
              <a:gd name="connsiteY9" fmla="*/ 3569677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14061 h 5231423"/>
              <a:gd name="connsiteX2" fmla="*/ 3376891 w 8577813"/>
              <a:gd name="connsiteY2" fmla="*/ 3560885 h 5231423"/>
              <a:gd name="connsiteX3" fmla="*/ 3508776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214484 w 8577813"/>
              <a:gd name="connsiteY9" fmla="*/ 3569677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151928 w 8720949"/>
              <a:gd name="connsiteY0" fmla="*/ 3700660 h 5231423"/>
              <a:gd name="connsiteX1" fmla="*/ 291704 w 8720949"/>
              <a:gd name="connsiteY1" fmla="*/ 3514061 h 5231423"/>
              <a:gd name="connsiteX2" fmla="*/ 3520027 w 8720949"/>
              <a:gd name="connsiteY2" fmla="*/ 3487936 h 5231423"/>
              <a:gd name="connsiteX3" fmla="*/ 3651912 w 8720949"/>
              <a:gd name="connsiteY3" fmla="*/ 3402623 h 5231423"/>
              <a:gd name="connsiteX4" fmla="*/ 3643120 w 8720949"/>
              <a:gd name="connsiteY4" fmla="*/ 131885 h 5231423"/>
              <a:gd name="connsiteX5" fmla="*/ 3766211 w 8720949"/>
              <a:gd name="connsiteY5" fmla="*/ 0 h 5231423"/>
              <a:gd name="connsiteX6" fmla="*/ 4944381 w 8720949"/>
              <a:gd name="connsiteY6" fmla="*/ 8793 h 5231423"/>
              <a:gd name="connsiteX7" fmla="*/ 5208150 w 8720949"/>
              <a:gd name="connsiteY7" fmla="*/ 114299 h 5231423"/>
              <a:gd name="connsiteX8" fmla="*/ 5243320 w 8720949"/>
              <a:gd name="connsiteY8" fmla="*/ 3411417 h 5231423"/>
              <a:gd name="connsiteX9" fmla="*/ 5357620 w 8720949"/>
              <a:gd name="connsiteY9" fmla="*/ 3569677 h 5231423"/>
              <a:gd name="connsiteX10" fmla="*/ 8589965 w 8720949"/>
              <a:gd name="connsiteY10" fmla="*/ 3569677 h 5231423"/>
              <a:gd name="connsiteX11" fmla="*/ 8720949 w 8720949"/>
              <a:gd name="connsiteY11" fmla="*/ 3762207 h 5231423"/>
              <a:gd name="connsiteX12" fmla="*/ 8720949 w 8720949"/>
              <a:gd name="connsiteY12" fmla="*/ 5100439 h 5231423"/>
              <a:gd name="connsiteX13" fmla="*/ 8589965 w 8720949"/>
              <a:gd name="connsiteY13" fmla="*/ 5231423 h 5231423"/>
              <a:gd name="connsiteX14" fmla="*/ 274120 w 8720949"/>
              <a:gd name="connsiteY14" fmla="*/ 5231423 h 5231423"/>
              <a:gd name="connsiteX15" fmla="*/ 143136 w 8720949"/>
              <a:gd name="connsiteY15" fmla="*/ 5100439 h 5231423"/>
              <a:gd name="connsiteX16" fmla="*/ 151928 w 8720949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14061 h 5231423"/>
              <a:gd name="connsiteX2" fmla="*/ 3376891 w 8577813"/>
              <a:gd name="connsiteY2" fmla="*/ 3487936 h 5231423"/>
              <a:gd name="connsiteX3" fmla="*/ 3508776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214484 w 8577813"/>
              <a:gd name="connsiteY9" fmla="*/ 3569677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14061 h 5231423"/>
              <a:gd name="connsiteX2" fmla="*/ 3376891 w 8577813"/>
              <a:gd name="connsiteY2" fmla="*/ 3487936 h 5231423"/>
              <a:gd name="connsiteX3" fmla="*/ 3508776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214484 w 8577813"/>
              <a:gd name="connsiteY9" fmla="*/ 3569677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14061 h 5231423"/>
              <a:gd name="connsiteX2" fmla="*/ 3376891 w 8577813"/>
              <a:gd name="connsiteY2" fmla="*/ 3487936 h 5231423"/>
              <a:gd name="connsiteX3" fmla="*/ 3508776 w 8577813"/>
              <a:gd name="connsiteY3" fmla="*/ 336614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214484 w 8577813"/>
              <a:gd name="connsiteY9" fmla="*/ 3569677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14061 h 5231423"/>
              <a:gd name="connsiteX2" fmla="*/ 3376891 w 8577813"/>
              <a:gd name="connsiteY2" fmla="*/ 3487936 h 5231423"/>
              <a:gd name="connsiteX3" fmla="*/ 3508776 w 8577813"/>
              <a:gd name="connsiteY3" fmla="*/ 336614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214484 w 8577813"/>
              <a:gd name="connsiteY9" fmla="*/ 3569677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14061 h 5231423"/>
              <a:gd name="connsiteX2" fmla="*/ 3376891 w 8577813"/>
              <a:gd name="connsiteY2" fmla="*/ 3487936 h 5231423"/>
              <a:gd name="connsiteX3" fmla="*/ 3508776 w 8577813"/>
              <a:gd name="connsiteY3" fmla="*/ 336614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347586 h 5231423"/>
              <a:gd name="connsiteX9" fmla="*/ 5214484 w 8577813"/>
              <a:gd name="connsiteY9" fmla="*/ 3569677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14061 h 5231423"/>
              <a:gd name="connsiteX2" fmla="*/ 3376891 w 8577813"/>
              <a:gd name="connsiteY2" fmla="*/ 3487936 h 5231423"/>
              <a:gd name="connsiteX3" fmla="*/ 3508776 w 8577813"/>
              <a:gd name="connsiteY3" fmla="*/ 336614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347586 h 5231423"/>
              <a:gd name="connsiteX9" fmla="*/ 5214484 w 8577813"/>
              <a:gd name="connsiteY9" fmla="*/ 3569677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14061 h 5231423"/>
              <a:gd name="connsiteX2" fmla="*/ 3376891 w 8577813"/>
              <a:gd name="connsiteY2" fmla="*/ 3487936 h 5231423"/>
              <a:gd name="connsiteX3" fmla="*/ 3508776 w 8577813"/>
              <a:gd name="connsiteY3" fmla="*/ 336614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347586 h 5231423"/>
              <a:gd name="connsiteX9" fmla="*/ 5231901 w 8577813"/>
              <a:gd name="connsiteY9" fmla="*/ 3496727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14061 h 5231423"/>
              <a:gd name="connsiteX2" fmla="*/ 3376891 w 8577813"/>
              <a:gd name="connsiteY2" fmla="*/ 3487936 h 5231423"/>
              <a:gd name="connsiteX3" fmla="*/ 3508776 w 8577813"/>
              <a:gd name="connsiteY3" fmla="*/ 336614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347586 h 5231423"/>
              <a:gd name="connsiteX9" fmla="*/ 5231901 w 8577813"/>
              <a:gd name="connsiteY9" fmla="*/ 3496727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14061 h 5231423"/>
              <a:gd name="connsiteX2" fmla="*/ 3376891 w 8577813"/>
              <a:gd name="connsiteY2" fmla="*/ 3487936 h 5231423"/>
              <a:gd name="connsiteX3" fmla="*/ 3508776 w 8577813"/>
              <a:gd name="connsiteY3" fmla="*/ 336614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347586 h 5231423"/>
              <a:gd name="connsiteX9" fmla="*/ 5231901 w 8577813"/>
              <a:gd name="connsiteY9" fmla="*/ 3496727 h 5231423"/>
              <a:gd name="connsiteX10" fmla="*/ 8446829 w 8577813"/>
              <a:gd name="connsiteY10" fmla="*/ 3505846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14061 h 5231423"/>
              <a:gd name="connsiteX2" fmla="*/ 3376891 w 8577813"/>
              <a:gd name="connsiteY2" fmla="*/ 3487936 h 5231423"/>
              <a:gd name="connsiteX3" fmla="*/ 3508776 w 8577813"/>
              <a:gd name="connsiteY3" fmla="*/ 336614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347586 h 5231423"/>
              <a:gd name="connsiteX9" fmla="*/ 5231901 w 8577813"/>
              <a:gd name="connsiteY9" fmla="*/ 3496727 h 5231423"/>
              <a:gd name="connsiteX10" fmla="*/ 8446829 w 8577813"/>
              <a:gd name="connsiteY10" fmla="*/ 3505846 h 5231423"/>
              <a:gd name="connsiteX11" fmla="*/ 8577813 w 8577813"/>
              <a:gd name="connsiteY11" fmla="*/ 3698376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577813" h="5231423">
                <a:moveTo>
                  <a:pt x="8792" y="3700660"/>
                </a:moveTo>
                <a:cubicBezTo>
                  <a:pt x="8792" y="3628320"/>
                  <a:pt x="12874" y="3517038"/>
                  <a:pt x="148568" y="3514061"/>
                </a:cubicBezTo>
                <a:cubicBezTo>
                  <a:pt x="906790" y="3497424"/>
                  <a:pt x="2816857" y="3537759"/>
                  <a:pt x="3376891" y="3487936"/>
                </a:cubicBezTo>
                <a:cubicBezTo>
                  <a:pt x="3462140" y="3455698"/>
                  <a:pt x="3512670" y="3449350"/>
                  <a:pt x="3508776" y="3366149"/>
                </a:cubicBezTo>
                <a:cubicBezTo>
                  <a:pt x="3521964" y="2772668"/>
                  <a:pt x="3483865" y="706316"/>
                  <a:pt x="3499984" y="131885"/>
                </a:cubicBezTo>
                <a:cubicBezTo>
                  <a:pt x="3542480" y="58616"/>
                  <a:pt x="3543944" y="42496"/>
                  <a:pt x="3623075" y="0"/>
                </a:cubicBezTo>
                <a:cubicBezTo>
                  <a:pt x="4089068" y="1465"/>
                  <a:pt x="4285429" y="14654"/>
                  <a:pt x="4801245" y="8793"/>
                </a:cubicBezTo>
                <a:cubicBezTo>
                  <a:pt x="4903822" y="11724"/>
                  <a:pt x="4997606" y="-1466"/>
                  <a:pt x="5065014" y="114299"/>
                </a:cubicBezTo>
                <a:cubicBezTo>
                  <a:pt x="5082599" y="764930"/>
                  <a:pt x="5078740" y="2480078"/>
                  <a:pt x="5100184" y="3347586"/>
                </a:cubicBezTo>
                <a:cubicBezTo>
                  <a:pt x="5112325" y="3461559"/>
                  <a:pt x="5124252" y="3493637"/>
                  <a:pt x="5231901" y="3496727"/>
                </a:cubicBezTo>
                <a:lnTo>
                  <a:pt x="8446829" y="3505846"/>
                </a:lnTo>
                <a:cubicBezTo>
                  <a:pt x="8519169" y="3505846"/>
                  <a:pt x="8577813" y="3626036"/>
                  <a:pt x="8577813" y="3698376"/>
                </a:cubicBezTo>
                <a:lnTo>
                  <a:pt x="8577813" y="5100439"/>
                </a:lnTo>
                <a:cubicBezTo>
                  <a:pt x="8577813" y="5172779"/>
                  <a:pt x="8519169" y="5231423"/>
                  <a:pt x="8446829" y="5231423"/>
                </a:cubicBezTo>
                <a:lnTo>
                  <a:pt x="130984" y="5231423"/>
                </a:lnTo>
                <a:cubicBezTo>
                  <a:pt x="58644" y="5231423"/>
                  <a:pt x="0" y="5172779"/>
                  <a:pt x="0" y="5100439"/>
                </a:cubicBezTo>
                <a:cubicBezTo>
                  <a:pt x="2931" y="4633846"/>
                  <a:pt x="5861" y="4167253"/>
                  <a:pt x="8792" y="3700660"/>
                </a:cubicBezTo>
                <a:close/>
              </a:path>
            </a:pathLst>
          </a:custGeom>
          <a:solidFill>
            <a:srgbClr val="6AB232">
              <a:alpha val="40000"/>
            </a:srgbClr>
          </a:solidFill>
          <a:ln w="38100">
            <a:solidFill>
              <a:srgbClr val="6AB23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lowchart: Alternate Process 3">
            <a:hlinkClick r:id="rId2" action="ppaction://hlinksldjump"/>
          </p:cNvPr>
          <p:cNvSpPr/>
          <p:nvPr/>
        </p:nvSpPr>
        <p:spPr>
          <a:xfrm>
            <a:off x="6760851" y="140523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Sofia McGreavy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Director of People and Engagement</a:t>
            </a:r>
          </a:p>
        </p:txBody>
      </p:sp>
      <p:sp>
        <p:nvSpPr>
          <p:cNvPr id="14" name="Flowchart: Alternate Process 13"/>
          <p:cNvSpPr/>
          <p:nvPr/>
        </p:nvSpPr>
        <p:spPr>
          <a:xfrm>
            <a:off x="6803297" y="1877793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rgbClr val="1F1855"/>
                </a:solidFill>
              </a:rPr>
              <a:t>Carla</a:t>
            </a:r>
          </a:p>
          <a:p>
            <a:pPr algn="ctr"/>
            <a:r>
              <a:rPr lang="en-GB" b="1" dirty="0" err="1">
                <a:solidFill>
                  <a:srgbClr val="1F1855"/>
                </a:solidFill>
              </a:rPr>
              <a:t>Darbyshire</a:t>
            </a:r>
            <a:endParaRPr lang="en-GB" b="1" dirty="0">
              <a:solidFill>
                <a:srgbClr val="1F1855"/>
              </a:solidFill>
            </a:endParaRPr>
          </a:p>
          <a:p>
            <a:pPr algn="ctr"/>
            <a:r>
              <a:rPr lang="en-GB" sz="1600" dirty="0">
                <a:solidFill>
                  <a:srgbClr val="B12729"/>
                </a:solidFill>
              </a:rPr>
              <a:t>Safeguarding Team </a:t>
            </a:r>
            <a:r>
              <a:rPr lang="en-GB" sz="1600" dirty="0" smtClean="0">
                <a:solidFill>
                  <a:srgbClr val="B12729"/>
                </a:solidFill>
              </a:rPr>
              <a:t>Leader (P/T)</a:t>
            </a:r>
            <a:endParaRPr lang="en-GB" sz="1600" dirty="0">
              <a:solidFill>
                <a:srgbClr val="B12729"/>
              </a:solidFill>
            </a:endParaRPr>
          </a:p>
        </p:txBody>
      </p:sp>
      <p:sp>
        <p:nvSpPr>
          <p:cNvPr id="15" name="Flowchart: Alternate Process 14"/>
          <p:cNvSpPr/>
          <p:nvPr/>
        </p:nvSpPr>
        <p:spPr>
          <a:xfrm>
            <a:off x="8730256" y="1950683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Helen</a:t>
            </a:r>
          </a:p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Allison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 smtClean="0">
                <a:solidFill>
                  <a:srgbClr val="B12729"/>
                </a:solidFill>
              </a:rPr>
              <a:t>Senior HR Advisor </a:t>
            </a:r>
            <a:r>
              <a:rPr lang="en-GB" sz="1400" dirty="0">
                <a:solidFill>
                  <a:srgbClr val="B12729"/>
                </a:solidFill>
              </a:rPr>
              <a:t>(P/T)</a:t>
            </a:r>
          </a:p>
        </p:txBody>
      </p:sp>
      <p:sp>
        <p:nvSpPr>
          <p:cNvPr id="16" name="Flowchart: Alternate Process 15"/>
          <p:cNvSpPr/>
          <p:nvPr/>
        </p:nvSpPr>
        <p:spPr>
          <a:xfrm>
            <a:off x="10355682" y="1917717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Sara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lo Polito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HR Advisor</a:t>
            </a:r>
          </a:p>
        </p:txBody>
      </p:sp>
      <p:sp>
        <p:nvSpPr>
          <p:cNvPr id="25" name="Flowchart: Alternate Process 24"/>
          <p:cNvSpPr/>
          <p:nvPr/>
        </p:nvSpPr>
        <p:spPr>
          <a:xfrm>
            <a:off x="5062590" y="1998531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Nicola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Thurlow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Database Administrator</a:t>
            </a:r>
          </a:p>
        </p:txBody>
      </p:sp>
      <p:sp>
        <p:nvSpPr>
          <p:cNvPr id="28" name="Flowchart: Alternate Process 27"/>
          <p:cNvSpPr/>
          <p:nvPr/>
        </p:nvSpPr>
        <p:spPr>
          <a:xfrm>
            <a:off x="9927430" y="5407440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Alex Robertshaw-Seery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Trainer (P/T)</a:t>
            </a:r>
          </a:p>
        </p:txBody>
      </p:sp>
      <p:sp>
        <p:nvSpPr>
          <p:cNvPr id="33" name="Flowchart: Alternate Process 32"/>
          <p:cNvSpPr/>
          <p:nvPr/>
        </p:nvSpPr>
        <p:spPr>
          <a:xfrm>
            <a:off x="8374620" y="5407440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Gail</a:t>
            </a:r>
          </a:p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O’Neill</a:t>
            </a:r>
          </a:p>
          <a:p>
            <a:pPr lvl="0" algn="ctr"/>
            <a:r>
              <a:rPr lang="en-GB" sz="1400" dirty="0" smtClean="0">
                <a:solidFill>
                  <a:srgbClr val="B12729"/>
                </a:solidFill>
              </a:rPr>
              <a:t>DBS and Safeguarding Administrator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34" name="Flowchart: Alternate Process 33"/>
          <p:cNvSpPr/>
          <p:nvPr/>
        </p:nvSpPr>
        <p:spPr>
          <a:xfrm>
            <a:off x="3814444" y="5387177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Jenny</a:t>
            </a:r>
          </a:p>
          <a:p>
            <a:pPr algn="ctr"/>
            <a:r>
              <a:rPr lang="en-GB" sz="1600" b="1" dirty="0" err="1" smtClean="0">
                <a:solidFill>
                  <a:srgbClr val="1F1855"/>
                </a:solidFill>
              </a:rPr>
              <a:t>Leccardi</a:t>
            </a:r>
            <a:endParaRPr lang="en-GB" sz="1600" b="1" dirty="0" smtClean="0">
              <a:solidFill>
                <a:srgbClr val="1F1855"/>
              </a:solidFill>
            </a:endParaRP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Safeguarding Advisor (P/T)</a:t>
            </a:r>
          </a:p>
        </p:txBody>
      </p:sp>
      <p:sp>
        <p:nvSpPr>
          <p:cNvPr id="35" name="Flowchart: Alternate Process 34"/>
          <p:cNvSpPr/>
          <p:nvPr/>
        </p:nvSpPr>
        <p:spPr>
          <a:xfrm>
            <a:off x="6827258" y="5407440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Nikki 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Rose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Safeguarding Advisor</a:t>
            </a:r>
          </a:p>
        </p:txBody>
      </p:sp>
      <p:sp>
        <p:nvSpPr>
          <p:cNvPr id="36" name="Flowchart: Alternate Process 35">
            <a:hlinkClick r:id="rId3" action="ppaction://hlinksldjump"/>
          </p:cNvPr>
          <p:cNvSpPr/>
          <p:nvPr/>
        </p:nvSpPr>
        <p:spPr>
          <a:xfrm>
            <a:off x="5320851" y="5387177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Narinder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Lyon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Safeguarding Advisor (P/T)</a:t>
            </a:r>
          </a:p>
        </p:txBody>
      </p:sp>
      <p:cxnSp>
        <p:nvCxnSpPr>
          <p:cNvPr id="75" name="Straight Connector 74"/>
          <p:cNvCxnSpPr>
            <a:stCxn id="14" idx="2"/>
            <a:endCxn id="35" idx="0"/>
          </p:cNvCxnSpPr>
          <p:nvPr/>
        </p:nvCxnSpPr>
        <p:spPr>
          <a:xfrm>
            <a:off x="7523297" y="3137793"/>
            <a:ext cx="23961" cy="2269647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226340" y="314654"/>
            <a:ext cx="3979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>
                <a:solidFill>
                  <a:srgbClr val="1F1855"/>
                </a:solidFill>
              </a:rPr>
              <a:t>Church House</a:t>
            </a:r>
          </a:p>
          <a:p>
            <a:pPr algn="ctr"/>
            <a:r>
              <a:rPr lang="en-GB" sz="3000" dirty="0" smtClean="0">
                <a:solidFill>
                  <a:srgbClr val="1F1855"/>
                </a:solidFill>
              </a:rPr>
              <a:t>Administration</a:t>
            </a:r>
            <a:endParaRPr lang="en-GB" sz="3000" dirty="0">
              <a:solidFill>
                <a:srgbClr val="1F1855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-165374" y="5740178"/>
            <a:ext cx="39798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>
                <a:solidFill>
                  <a:srgbClr val="6AB232"/>
                </a:solidFill>
              </a:rPr>
              <a:t>Safeguarding</a:t>
            </a:r>
            <a:endParaRPr lang="en-GB" sz="3000" dirty="0">
              <a:solidFill>
                <a:srgbClr val="6AB232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9739937" y="462463"/>
            <a:ext cx="24702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>
                <a:solidFill>
                  <a:srgbClr val="B12729"/>
                </a:solidFill>
              </a:rPr>
              <a:t>HR</a:t>
            </a:r>
            <a:endParaRPr lang="en-GB" sz="3000" dirty="0">
              <a:solidFill>
                <a:srgbClr val="B12729"/>
              </a:solidFill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>
            <a:off x="7480851" y="-23268"/>
            <a:ext cx="1" cy="17474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ight Arrow 79">
            <a:hlinkClick r:id="rId4" action="ppaction://hlinksldjump"/>
          </p:cNvPr>
          <p:cNvSpPr/>
          <p:nvPr/>
        </p:nvSpPr>
        <p:spPr>
          <a:xfrm>
            <a:off x="11457219" y="1313331"/>
            <a:ext cx="668608" cy="239566"/>
          </a:xfrm>
          <a:prstGeom prst="rightArrow">
            <a:avLst>
              <a:gd name="adj1" fmla="val 37959"/>
              <a:gd name="adj2" fmla="val 6549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4545874" y="5175087"/>
            <a:ext cx="6102416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28" idx="0"/>
          </p:cNvCxnSpPr>
          <p:nvPr/>
        </p:nvCxnSpPr>
        <p:spPr>
          <a:xfrm>
            <a:off x="10647430" y="5175087"/>
            <a:ext cx="0" cy="23235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Flowchart: Alternate Process 41"/>
          <p:cNvSpPr/>
          <p:nvPr/>
        </p:nvSpPr>
        <p:spPr>
          <a:xfrm>
            <a:off x="9566754" y="3347465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Annette Blackburn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 smtClean="0">
                <a:solidFill>
                  <a:srgbClr val="B12729"/>
                </a:solidFill>
              </a:rPr>
              <a:t>People and Engagement Administrator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9092950" y="5154824"/>
            <a:ext cx="0" cy="23235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0" y="3521768"/>
            <a:ext cx="600891" cy="400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lowchart: Alternate Process 57"/>
          <p:cNvSpPr/>
          <p:nvPr/>
        </p:nvSpPr>
        <p:spPr>
          <a:xfrm>
            <a:off x="574444" y="2915522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Katharine </a:t>
            </a:r>
            <a:r>
              <a:rPr lang="en-GB" sz="1600" b="1" dirty="0" err="1" smtClean="0">
                <a:solidFill>
                  <a:srgbClr val="1F1855"/>
                </a:solidFill>
              </a:rPr>
              <a:t>Greathead</a:t>
            </a:r>
            <a:endParaRPr lang="en-GB" sz="1600" b="1" dirty="0" smtClean="0">
              <a:solidFill>
                <a:srgbClr val="1F1855"/>
              </a:solidFill>
            </a:endParaRP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Internship Administrator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6046407" y="5175086"/>
            <a:ext cx="0" cy="23235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551430" y="5187618"/>
            <a:ext cx="0" cy="23235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5787443" y="1539687"/>
            <a:ext cx="5333901" cy="975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14" idx="0"/>
          </p:cNvCxnSpPr>
          <p:nvPr/>
        </p:nvCxnSpPr>
        <p:spPr>
          <a:xfrm>
            <a:off x="7523297" y="1226310"/>
            <a:ext cx="0" cy="65148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endCxn id="15" idx="0"/>
          </p:cNvCxnSpPr>
          <p:nvPr/>
        </p:nvCxnSpPr>
        <p:spPr>
          <a:xfrm>
            <a:off x="9438395" y="1552051"/>
            <a:ext cx="11861" cy="3986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1121344" y="1552051"/>
            <a:ext cx="0" cy="45771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0265009" y="1559619"/>
            <a:ext cx="13172" cy="181776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5787443" y="1549437"/>
            <a:ext cx="0" cy="45771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431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ounded Rectangle 76"/>
          <p:cNvSpPr/>
          <p:nvPr/>
        </p:nvSpPr>
        <p:spPr>
          <a:xfrm>
            <a:off x="2098670" y="1800520"/>
            <a:ext cx="8595456" cy="4988146"/>
          </a:xfrm>
          <a:prstGeom prst="roundRect">
            <a:avLst>
              <a:gd name="adj" fmla="val 6413"/>
            </a:avLst>
          </a:prstGeom>
          <a:solidFill>
            <a:srgbClr val="1F1855">
              <a:alpha val="40000"/>
            </a:srgbClr>
          </a:solidFill>
          <a:ln w="38100">
            <a:solidFill>
              <a:srgbClr val="1F185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lowchart: Alternate Process 3">
            <a:hlinkClick r:id="rId2" action="ppaction://hlinksldjump"/>
          </p:cNvPr>
          <p:cNvSpPr/>
          <p:nvPr/>
        </p:nvSpPr>
        <p:spPr>
          <a:xfrm>
            <a:off x="1188718" y="168534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Sofia McGreavy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Director of People and Engagement</a:t>
            </a:r>
          </a:p>
        </p:txBody>
      </p:sp>
      <p:sp>
        <p:nvSpPr>
          <p:cNvPr id="14" name="Flowchart: Alternate Process 13"/>
          <p:cNvSpPr/>
          <p:nvPr/>
        </p:nvSpPr>
        <p:spPr>
          <a:xfrm>
            <a:off x="5658807" y="1934169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Paul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Harris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Diocesan Records Officer </a:t>
            </a:r>
            <a:r>
              <a:rPr lang="en-GB" sz="1400" dirty="0" smtClean="0">
                <a:solidFill>
                  <a:srgbClr val="B12729"/>
                </a:solidFill>
              </a:rPr>
              <a:t>(V)</a:t>
            </a:r>
            <a:endParaRPr lang="en-GB" sz="1400" dirty="0">
              <a:solidFill>
                <a:srgbClr val="B12729"/>
              </a:solidFill>
            </a:endParaRPr>
          </a:p>
        </p:txBody>
      </p:sp>
      <p:cxnSp>
        <p:nvCxnSpPr>
          <p:cNvPr id="39" name="Elbow Connector 38"/>
          <p:cNvCxnSpPr>
            <a:endCxn id="4" idx="2"/>
          </p:cNvCxnSpPr>
          <p:nvPr/>
        </p:nvCxnSpPr>
        <p:spPr>
          <a:xfrm flipV="1">
            <a:off x="0" y="1428534"/>
            <a:ext cx="1908718" cy="252817"/>
          </a:xfrm>
          <a:prstGeom prst="bentConnector2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Alternate Process 27"/>
          <p:cNvSpPr/>
          <p:nvPr/>
        </p:nvSpPr>
        <p:spPr>
          <a:xfrm>
            <a:off x="9122043" y="5426365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Lynne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Barber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Diocesan Records Officer </a:t>
            </a:r>
            <a:r>
              <a:rPr lang="en-GB" sz="1400" dirty="0" smtClean="0">
                <a:solidFill>
                  <a:srgbClr val="B12729"/>
                </a:solidFill>
              </a:rPr>
              <a:t>(V)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33" name="Flowchart: Alternate Process 32"/>
          <p:cNvSpPr/>
          <p:nvPr/>
        </p:nvSpPr>
        <p:spPr>
          <a:xfrm>
            <a:off x="7388402" y="5433646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Jenny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Thompson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Diocesan Records Officer </a:t>
            </a:r>
            <a:r>
              <a:rPr lang="en-GB" sz="1400" dirty="0" smtClean="0">
                <a:solidFill>
                  <a:srgbClr val="B12729"/>
                </a:solidFill>
              </a:rPr>
              <a:t>(V)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34" name="Flowchart: Alternate Process 33"/>
          <p:cNvSpPr/>
          <p:nvPr/>
        </p:nvSpPr>
        <p:spPr>
          <a:xfrm>
            <a:off x="2187479" y="5426365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Terry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Smith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Diocesan Records </a:t>
            </a:r>
            <a:r>
              <a:rPr lang="en-GB" sz="1400">
                <a:solidFill>
                  <a:srgbClr val="B12729"/>
                </a:solidFill>
              </a:rPr>
              <a:t>Officer </a:t>
            </a:r>
            <a:r>
              <a:rPr lang="en-GB" sz="1400" smtClean="0">
                <a:solidFill>
                  <a:srgbClr val="B12729"/>
                </a:solidFill>
              </a:rPr>
              <a:t>()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35" name="Flowchart: Alternate Process 34"/>
          <p:cNvSpPr/>
          <p:nvPr/>
        </p:nvSpPr>
        <p:spPr>
          <a:xfrm>
            <a:off x="5654761" y="5433646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Diane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Freeman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Diocesan Records Officer </a:t>
            </a:r>
            <a:r>
              <a:rPr lang="en-GB" sz="1400" dirty="0" smtClean="0">
                <a:solidFill>
                  <a:srgbClr val="B12729"/>
                </a:solidFill>
              </a:rPr>
              <a:t>(V)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36" name="Flowchart: Alternate Process 35">
            <a:hlinkClick r:id="rId3" action="ppaction://hlinksldjump"/>
          </p:cNvPr>
          <p:cNvSpPr/>
          <p:nvPr/>
        </p:nvSpPr>
        <p:spPr>
          <a:xfrm>
            <a:off x="3921120" y="5433646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Ian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Rex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Diocesan Records Officer </a:t>
            </a:r>
            <a:r>
              <a:rPr lang="en-GB" sz="1400" dirty="0" smtClean="0">
                <a:solidFill>
                  <a:srgbClr val="B12729"/>
                </a:solidFill>
              </a:rPr>
              <a:t>(V)</a:t>
            </a:r>
            <a:endParaRPr lang="en-GB" sz="1400" dirty="0">
              <a:solidFill>
                <a:srgbClr val="B12729"/>
              </a:solidFill>
            </a:endParaRPr>
          </a:p>
        </p:txBody>
      </p:sp>
      <p:cxnSp>
        <p:nvCxnSpPr>
          <p:cNvPr id="74" name="Elbow Connector 73"/>
          <p:cNvCxnSpPr>
            <a:endCxn id="36" idx="0"/>
          </p:cNvCxnSpPr>
          <p:nvPr/>
        </p:nvCxnSpPr>
        <p:spPr>
          <a:xfrm rot="5400000">
            <a:off x="5253867" y="4308706"/>
            <a:ext cx="512194" cy="1737687"/>
          </a:xfrm>
          <a:prstGeom prst="bentConnector3">
            <a:avLst>
              <a:gd name="adj1" fmla="val 483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77"/>
          <p:cNvCxnSpPr>
            <a:endCxn id="34" idx="0"/>
          </p:cNvCxnSpPr>
          <p:nvPr/>
        </p:nvCxnSpPr>
        <p:spPr>
          <a:xfrm rot="5400000">
            <a:off x="4390687" y="3438244"/>
            <a:ext cx="504913" cy="3471328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endCxn id="33" idx="0"/>
          </p:cNvCxnSpPr>
          <p:nvPr/>
        </p:nvCxnSpPr>
        <p:spPr>
          <a:xfrm rot="16200000" flipH="1">
            <a:off x="6987507" y="4312751"/>
            <a:ext cx="512194" cy="1729595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/>
          <p:cNvCxnSpPr>
            <a:endCxn id="28" idx="0"/>
          </p:cNvCxnSpPr>
          <p:nvPr/>
        </p:nvCxnSpPr>
        <p:spPr>
          <a:xfrm rot="16200000" flipH="1">
            <a:off x="7857969" y="3442290"/>
            <a:ext cx="504913" cy="3463236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14" idx="2"/>
            <a:endCxn id="35" idx="0"/>
          </p:cNvCxnSpPr>
          <p:nvPr/>
        </p:nvCxnSpPr>
        <p:spPr>
          <a:xfrm flipH="1">
            <a:off x="6374761" y="3194169"/>
            <a:ext cx="4046" cy="2239477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6714308" y="770366"/>
            <a:ext cx="3979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>
                <a:solidFill>
                  <a:srgbClr val="1F1855"/>
                </a:solidFill>
              </a:rPr>
              <a:t>Diocesan Records - volunteers</a:t>
            </a:r>
            <a:endParaRPr lang="en-GB" sz="3000" dirty="0">
              <a:solidFill>
                <a:srgbClr val="1F1855"/>
              </a:solidFill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>
            <a:off x="1908717" y="0"/>
            <a:ext cx="1" cy="17474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14" idx="0"/>
            <a:endCxn id="4" idx="2"/>
          </p:cNvCxnSpPr>
          <p:nvPr/>
        </p:nvCxnSpPr>
        <p:spPr>
          <a:xfrm rot="16200000" flipV="1">
            <a:off x="3890946" y="-553693"/>
            <a:ext cx="505635" cy="4470089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lowchart: Alternate Process 41"/>
          <p:cNvSpPr/>
          <p:nvPr/>
        </p:nvSpPr>
        <p:spPr>
          <a:xfrm>
            <a:off x="3921120" y="3669917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Maggie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Morris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Diocesan Records </a:t>
            </a:r>
            <a:r>
              <a:rPr lang="en-GB" sz="1400" dirty="0">
                <a:solidFill>
                  <a:srgbClr val="B12729"/>
                </a:solidFill>
              </a:rPr>
              <a:t>Officer </a:t>
            </a:r>
            <a:r>
              <a:rPr lang="en-GB" sz="1400" dirty="0" smtClean="0">
                <a:solidFill>
                  <a:srgbClr val="B12729"/>
                </a:solidFill>
              </a:rPr>
              <a:t>(V)</a:t>
            </a:r>
          </a:p>
        </p:txBody>
      </p:sp>
      <p:sp>
        <p:nvSpPr>
          <p:cNvPr id="46" name="Flowchart: Alternate Process 45"/>
          <p:cNvSpPr/>
          <p:nvPr/>
        </p:nvSpPr>
        <p:spPr>
          <a:xfrm>
            <a:off x="2183433" y="3680266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Ian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Cowling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Diocesan Records Officer</a:t>
            </a:r>
            <a:r>
              <a:rPr lang="en-GB" sz="1400" dirty="0">
                <a:solidFill>
                  <a:srgbClr val="B12729"/>
                </a:solidFill>
              </a:rPr>
              <a:t> </a:t>
            </a:r>
            <a:r>
              <a:rPr lang="en-GB" sz="1400" dirty="0" smtClean="0">
                <a:solidFill>
                  <a:srgbClr val="B12729"/>
                </a:solidFill>
              </a:rPr>
              <a:t>(V)</a:t>
            </a:r>
          </a:p>
        </p:txBody>
      </p:sp>
      <p:sp>
        <p:nvSpPr>
          <p:cNvPr id="50" name="Flowchart: Alternate Process 49"/>
          <p:cNvSpPr/>
          <p:nvPr/>
        </p:nvSpPr>
        <p:spPr>
          <a:xfrm>
            <a:off x="7388402" y="3665775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Gillian Wilson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Diocesan Records </a:t>
            </a:r>
            <a:r>
              <a:rPr lang="en-GB" sz="1400" dirty="0">
                <a:solidFill>
                  <a:srgbClr val="B12729"/>
                </a:solidFill>
              </a:rPr>
              <a:t>Officer </a:t>
            </a:r>
            <a:r>
              <a:rPr lang="en-GB" sz="1400" dirty="0" smtClean="0">
                <a:solidFill>
                  <a:srgbClr val="B12729"/>
                </a:solidFill>
              </a:rPr>
              <a:t>(V)</a:t>
            </a:r>
          </a:p>
        </p:txBody>
      </p:sp>
      <p:sp>
        <p:nvSpPr>
          <p:cNvPr id="51" name="Flowchart: Alternate Process 50"/>
          <p:cNvSpPr/>
          <p:nvPr/>
        </p:nvSpPr>
        <p:spPr>
          <a:xfrm>
            <a:off x="9122043" y="3665775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Charles Wilson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Diocesan Records </a:t>
            </a:r>
            <a:r>
              <a:rPr lang="en-GB" sz="1400" dirty="0">
                <a:solidFill>
                  <a:srgbClr val="B12729"/>
                </a:solidFill>
              </a:rPr>
              <a:t>Officer </a:t>
            </a:r>
            <a:r>
              <a:rPr lang="en-GB" sz="1400" dirty="0" smtClean="0">
                <a:solidFill>
                  <a:srgbClr val="B12729"/>
                </a:solidFill>
              </a:rPr>
              <a:t>(V)</a:t>
            </a:r>
          </a:p>
        </p:txBody>
      </p:sp>
      <p:cxnSp>
        <p:nvCxnSpPr>
          <p:cNvPr id="57" name="Elbow Connector 56"/>
          <p:cNvCxnSpPr>
            <a:endCxn id="46" idx="2"/>
          </p:cNvCxnSpPr>
          <p:nvPr/>
        </p:nvCxnSpPr>
        <p:spPr>
          <a:xfrm rot="5400000">
            <a:off x="4631713" y="3193172"/>
            <a:ext cx="18814" cy="3475374"/>
          </a:xfrm>
          <a:prstGeom prst="bentConnector3">
            <a:avLst>
              <a:gd name="adj1" fmla="val 1315053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endCxn id="42" idx="2"/>
          </p:cNvCxnSpPr>
          <p:nvPr/>
        </p:nvCxnSpPr>
        <p:spPr>
          <a:xfrm rot="5400000">
            <a:off x="5505732" y="4056841"/>
            <a:ext cx="8465" cy="1737687"/>
          </a:xfrm>
          <a:prstGeom prst="bentConnector3">
            <a:avLst>
              <a:gd name="adj1" fmla="val 300628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/>
          <p:cNvCxnSpPr>
            <a:endCxn id="50" idx="2"/>
          </p:cNvCxnSpPr>
          <p:nvPr/>
        </p:nvCxnSpPr>
        <p:spPr>
          <a:xfrm rot="16200000" flipH="1">
            <a:off x="7241443" y="4058815"/>
            <a:ext cx="4323" cy="1729595"/>
          </a:xfrm>
          <a:prstGeom prst="bentConnector3">
            <a:avLst>
              <a:gd name="adj1" fmla="val 579088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endCxn id="51" idx="2"/>
          </p:cNvCxnSpPr>
          <p:nvPr/>
        </p:nvCxnSpPr>
        <p:spPr>
          <a:xfrm rot="16200000" flipH="1">
            <a:off x="8108264" y="3191995"/>
            <a:ext cx="4323" cy="3463236"/>
          </a:xfrm>
          <a:prstGeom prst="bentConnector3">
            <a:avLst>
              <a:gd name="adj1" fmla="val 599239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ight Arrow 78">
            <a:hlinkClick r:id="rId3" action="ppaction://hlinksldjump"/>
          </p:cNvPr>
          <p:cNvSpPr/>
          <p:nvPr/>
        </p:nvSpPr>
        <p:spPr>
          <a:xfrm rot="10800000">
            <a:off x="66407" y="1312129"/>
            <a:ext cx="668608" cy="239566"/>
          </a:xfrm>
          <a:prstGeom prst="rightArrow">
            <a:avLst>
              <a:gd name="adj1" fmla="val 37959"/>
              <a:gd name="adj2" fmla="val 6549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81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>
            <a:hlinkClick r:id="rId2" action="ppaction://hlinksldjump"/>
          </p:cNvPr>
          <p:cNvSpPr/>
          <p:nvPr/>
        </p:nvSpPr>
        <p:spPr>
          <a:xfrm>
            <a:off x="5376000" y="737347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Richard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Noake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Director of Education</a:t>
            </a:r>
          </a:p>
        </p:txBody>
      </p:sp>
      <p:sp>
        <p:nvSpPr>
          <p:cNvPr id="14" name="Flowchart: Alternate Process 13"/>
          <p:cNvSpPr/>
          <p:nvPr/>
        </p:nvSpPr>
        <p:spPr>
          <a:xfrm>
            <a:off x="5376000" y="2799000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Kevin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Matthews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School Buildings Officer</a:t>
            </a:r>
          </a:p>
        </p:txBody>
      </p:sp>
      <p:sp>
        <p:nvSpPr>
          <p:cNvPr id="16" name="Flowchart: Alternate Process 15"/>
          <p:cNvSpPr/>
          <p:nvPr/>
        </p:nvSpPr>
        <p:spPr>
          <a:xfrm>
            <a:off x="8843282" y="2799000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Simone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Bennett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Deputy Director of Education</a:t>
            </a:r>
          </a:p>
        </p:txBody>
      </p:sp>
      <p:sp>
        <p:nvSpPr>
          <p:cNvPr id="18" name="Flowchart: Alternate Process 17"/>
          <p:cNvSpPr/>
          <p:nvPr/>
        </p:nvSpPr>
        <p:spPr>
          <a:xfrm>
            <a:off x="1908718" y="2799000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Helen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Shelley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PA to the Director of Education</a:t>
            </a:r>
          </a:p>
        </p:txBody>
      </p:sp>
      <p:cxnSp>
        <p:nvCxnSpPr>
          <p:cNvPr id="31" name="Elbow Connector 30"/>
          <p:cNvCxnSpPr>
            <a:stCxn id="4" idx="2"/>
            <a:endCxn id="18" idx="0"/>
          </p:cNvCxnSpPr>
          <p:nvPr/>
        </p:nvCxnSpPr>
        <p:spPr>
          <a:xfrm rot="5400000">
            <a:off x="3961533" y="664532"/>
            <a:ext cx="801653" cy="3467282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16" idx="0"/>
            <a:endCxn id="4" idx="2"/>
          </p:cNvCxnSpPr>
          <p:nvPr/>
        </p:nvCxnSpPr>
        <p:spPr>
          <a:xfrm rot="16200000" flipV="1">
            <a:off x="7428815" y="664533"/>
            <a:ext cx="801653" cy="3467282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4" idx="0"/>
            <a:endCxn id="4" idx="2"/>
          </p:cNvCxnSpPr>
          <p:nvPr/>
        </p:nvCxnSpPr>
        <p:spPr>
          <a:xfrm flipV="1">
            <a:off x="6096000" y="1997347"/>
            <a:ext cx="0" cy="80165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18" idx="2"/>
            <a:endCxn id="32" idx="0"/>
          </p:cNvCxnSpPr>
          <p:nvPr/>
        </p:nvCxnSpPr>
        <p:spPr>
          <a:xfrm>
            <a:off x="2628718" y="4059000"/>
            <a:ext cx="0" cy="801652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2"/>
            <a:endCxn id="28" idx="0"/>
          </p:cNvCxnSpPr>
          <p:nvPr/>
        </p:nvCxnSpPr>
        <p:spPr>
          <a:xfrm flipH="1">
            <a:off x="9563281" y="4059000"/>
            <a:ext cx="1" cy="801652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22541" y="313772"/>
            <a:ext cx="397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Education</a:t>
            </a:r>
            <a:endParaRPr lang="en-GB" sz="4000" dirty="0"/>
          </a:p>
        </p:txBody>
      </p:sp>
      <p:sp>
        <p:nvSpPr>
          <p:cNvPr id="25" name="Flowchart: Alternate Process 24"/>
          <p:cNvSpPr/>
          <p:nvPr/>
        </p:nvSpPr>
        <p:spPr>
          <a:xfrm>
            <a:off x="10576923" y="4860652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Rupert</a:t>
            </a:r>
          </a:p>
          <a:p>
            <a:pPr algn="ctr"/>
            <a:r>
              <a:rPr lang="en-GB" sz="1600" b="1" dirty="0">
                <a:solidFill>
                  <a:srgbClr val="1F1855"/>
                </a:solidFill>
              </a:rPr>
              <a:t>M</a:t>
            </a:r>
            <a:r>
              <a:rPr lang="en-GB" sz="1600" b="1" dirty="0" smtClean="0">
                <a:solidFill>
                  <a:srgbClr val="1F1855"/>
                </a:solidFill>
              </a:rPr>
              <a:t>adeley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Schools Advisor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26" name="Flowchart: Alternate Process 25"/>
          <p:cNvSpPr/>
          <p:nvPr/>
        </p:nvSpPr>
        <p:spPr>
          <a:xfrm>
            <a:off x="5376000" y="4860652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Darren</a:t>
            </a:r>
          </a:p>
          <a:p>
            <a:pPr algn="ctr"/>
            <a:r>
              <a:rPr lang="en-GB" sz="1600" b="1" dirty="0" err="1" smtClean="0">
                <a:solidFill>
                  <a:srgbClr val="1F1855"/>
                </a:solidFill>
              </a:rPr>
              <a:t>Dudman</a:t>
            </a:r>
            <a:endParaRPr lang="en-GB" sz="1600" b="1" dirty="0" smtClean="0">
              <a:solidFill>
                <a:srgbClr val="1F1855"/>
              </a:solidFill>
            </a:endParaRP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Senior Schools Advisor</a:t>
            </a:r>
          </a:p>
        </p:txBody>
      </p:sp>
      <p:sp>
        <p:nvSpPr>
          <p:cNvPr id="27" name="Flowchart: Alternate Process 26"/>
          <p:cNvSpPr/>
          <p:nvPr/>
        </p:nvSpPr>
        <p:spPr>
          <a:xfrm>
            <a:off x="7109641" y="4860652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Lee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Talbot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Schools Advisor</a:t>
            </a:r>
          </a:p>
        </p:txBody>
      </p:sp>
      <p:sp>
        <p:nvSpPr>
          <p:cNvPr id="28" name="Flowchart: Alternate Process 27"/>
          <p:cNvSpPr/>
          <p:nvPr/>
        </p:nvSpPr>
        <p:spPr>
          <a:xfrm>
            <a:off x="8843281" y="4860652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Helen Lever</a:t>
            </a:r>
            <a:endParaRPr lang="en-GB" sz="1600" b="1" dirty="0" smtClean="0">
              <a:solidFill>
                <a:srgbClr val="1F1855"/>
              </a:solidFill>
            </a:endParaRP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Schools Advisor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30" name="Flowchart: Alternate Process 29"/>
          <p:cNvSpPr/>
          <p:nvPr/>
        </p:nvSpPr>
        <p:spPr>
          <a:xfrm>
            <a:off x="3642359" y="4860652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Trudi Garratt-Ward</a:t>
            </a:r>
            <a:endParaRPr lang="en-GB" sz="1600" b="1" dirty="0" smtClean="0">
              <a:solidFill>
                <a:srgbClr val="1F1855"/>
              </a:solidFill>
            </a:endParaRP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Schools Advisor</a:t>
            </a:r>
          </a:p>
        </p:txBody>
      </p:sp>
      <p:sp>
        <p:nvSpPr>
          <p:cNvPr id="32" name="Flowchart: Alternate Process 31"/>
          <p:cNvSpPr/>
          <p:nvPr/>
        </p:nvSpPr>
        <p:spPr>
          <a:xfrm>
            <a:off x="1908718" y="4860652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Shakira Anderson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Administrator</a:t>
            </a:r>
          </a:p>
        </p:txBody>
      </p:sp>
      <p:sp>
        <p:nvSpPr>
          <p:cNvPr id="33" name="Flowchart: Alternate Process 32"/>
          <p:cNvSpPr/>
          <p:nvPr/>
        </p:nvSpPr>
        <p:spPr>
          <a:xfrm>
            <a:off x="175077" y="4860652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Anne-Marie</a:t>
            </a:r>
          </a:p>
          <a:p>
            <a:pPr algn="ctr"/>
            <a:r>
              <a:rPr lang="en-GB" sz="1600" b="1" dirty="0" err="1" smtClean="0">
                <a:solidFill>
                  <a:srgbClr val="1F1855"/>
                </a:solidFill>
              </a:rPr>
              <a:t>Sceats</a:t>
            </a:r>
            <a:endParaRPr lang="en-GB" sz="1600" b="1" dirty="0" smtClean="0">
              <a:solidFill>
                <a:srgbClr val="1F1855"/>
              </a:solidFill>
            </a:endParaRP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Administrator (P/T)</a:t>
            </a:r>
            <a:endParaRPr lang="en-GB" sz="1400" dirty="0">
              <a:solidFill>
                <a:srgbClr val="B12729"/>
              </a:solidFill>
            </a:endParaRPr>
          </a:p>
        </p:txBody>
      </p:sp>
      <p:cxnSp>
        <p:nvCxnSpPr>
          <p:cNvPr id="6" name="Elbow Connector 5"/>
          <p:cNvCxnSpPr>
            <a:stCxn id="18" idx="2"/>
            <a:endCxn id="33" idx="0"/>
          </p:cNvCxnSpPr>
          <p:nvPr/>
        </p:nvCxnSpPr>
        <p:spPr>
          <a:xfrm rot="5400000">
            <a:off x="1361072" y="3593006"/>
            <a:ext cx="801652" cy="1733641"/>
          </a:xfrm>
          <a:prstGeom prst="bentConnector3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16" idx="2"/>
            <a:endCxn id="30" idx="0"/>
          </p:cNvCxnSpPr>
          <p:nvPr/>
        </p:nvCxnSpPr>
        <p:spPr>
          <a:xfrm rot="5400000">
            <a:off x="6561995" y="1859365"/>
            <a:ext cx="801652" cy="5200923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16" idx="2"/>
            <a:endCxn id="26" idx="0"/>
          </p:cNvCxnSpPr>
          <p:nvPr/>
        </p:nvCxnSpPr>
        <p:spPr>
          <a:xfrm rot="5400000">
            <a:off x="7428815" y="2726185"/>
            <a:ext cx="801652" cy="3467282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16" idx="2"/>
            <a:endCxn id="27" idx="0"/>
          </p:cNvCxnSpPr>
          <p:nvPr/>
        </p:nvCxnSpPr>
        <p:spPr>
          <a:xfrm rot="5400000">
            <a:off x="8295636" y="3593006"/>
            <a:ext cx="801652" cy="1733641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6" idx="2"/>
            <a:endCxn id="25" idx="0"/>
          </p:cNvCxnSpPr>
          <p:nvPr/>
        </p:nvCxnSpPr>
        <p:spPr>
          <a:xfrm rot="16200000" flipH="1">
            <a:off x="10029276" y="3593005"/>
            <a:ext cx="801652" cy="1733641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4" idx="0"/>
          </p:cNvCxnSpPr>
          <p:nvPr/>
        </p:nvCxnSpPr>
        <p:spPr>
          <a:xfrm>
            <a:off x="6096000" y="0"/>
            <a:ext cx="0" cy="73734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470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ounded Rectangle 92"/>
          <p:cNvSpPr/>
          <p:nvPr/>
        </p:nvSpPr>
        <p:spPr>
          <a:xfrm>
            <a:off x="5767589" y="1781665"/>
            <a:ext cx="3006340" cy="3239421"/>
          </a:xfrm>
          <a:prstGeom prst="roundRect">
            <a:avLst>
              <a:gd name="adj" fmla="val 8712"/>
            </a:avLst>
          </a:prstGeom>
          <a:solidFill>
            <a:srgbClr val="1F1855">
              <a:alpha val="40000"/>
            </a:srgbClr>
          </a:solidFill>
          <a:ln w="38100">
            <a:solidFill>
              <a:srgbClr val="1F185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ounded Rectangle 47"/>
          <p:cNvSpPr/>
          <p:nvPr/>
        </p:nvSpPr>
        <p:spPr>
          <a:xfrm>
            <a:off x="9710268" y="1792638"/>
            <a:ext cx="1594629" cy="3228448"/>
          </a:xfrm>
          <a:prstGeom prst="roundRect">
            <a:avLst>
              <a:gd name="adj" fmla="val 8712"/>
            </a:avLst>
          </a:prstGeom>
          <a:solidFill>
            <a:srgbClr val="B12729">
              <a:alpha val="40000"/>
            </a:srgbClr>
          </a:solidFill>
          <a:ln w="38100">
            <a:solidFill>
              <a:srgbClr val="B1272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ounded Rectangle 98"/>
          <p:cNvSpPr/>
          <p:nvPr/>
        </p:nvSpPr>
        <p:spPr>
          <a:xfrm>
            <a:off x="71993" y="1781665"/>
            <a:ext cx="6822141" cy="5006341"/>
          </a:xfrm>
          <a:custGeom>
            <a:avLst/>
            <a:gdLst>
              <a:gd name="connsiteX0" fmla="*/ 0 w 8577813"/>
              <a:gd name="connsiteY0" fmla="*/ 130984 h 1503485"/>
              <a:gd name="connsiteX1" fmla="*/ 130984 w 8577813"/>
              <a:gd name="connsiteY1" fmla="*/ 0 h 1503485"/>
              <a:gd name="connsiteX2" fmla="*/ 8446829 w 8577813"/>
              <a:gd name="connsiteY2" fmla="*/ 0 h 1503485"/>
              <a:gd name="connsiteX3" fmla="*/ 8577813 w 8577813"/>
              <a:gd name="connsiteY3" fmla="*/ 130984 h 1503485"/>
              <a:gd name="connsiteX4" fmla="*/ 8577813 w 8577813"/>
              <a:gd name="connsiteY4" fmla="*/ 1372501 h 1503485"/>
              <a:gd name="connsiteX5" fmla="*/ 8446829 w 8577813"/>
              <a:gd name="connsiteY5" fmla="*/ 1503485 h 1503485"/>
              <a:gd name="connsiteX6" fmla="*/ 130984 w 8577813"/>
              <a:gd name="connsiteY6" fmla="*/ 1503485 h 1503485"/>
              <a:gd name="connsiteX7" fmla="*/ 0 w 8577813"/>
              <a:gd name="connsiteY7" fmla="*/ 1372501 h 1503485"/>
              <a:gd name="connsiteX8" fmla="*/ 0 w 8577813"/>
              <a:gd name="connsiteY8" fmla="*/ 130984 h 1503485"/>
              <a:gd name="connsiteX0" fmla="*/ 0 w 8577813"/>
              <a:gd name="connsiteY0" fmla="*/ 3876507 h 5249008"/>
              <a:gd name="connsiteX1" fmla="*/ 130984 w 8577813"/>
              <a:gd name="connsiteY1" fmla="*/ 3745523 h 5249008"/>
              <a:gd name="connsiteX2" fmla="*/ 3587906 w 8577813"/>
              <a:gd name="connsiteY2" fmla="*/ 0 h 5249008"/>
              <a:gd name="connsiteX3" fmla="*/ 8446829 w 8577813"/>
              <a:gd name="connsiteY3" fmla="*/ 3745523 h 5249008"/>
              <a:gd name="connsiteX4" fmla="*/ 8577813 w 8577813"/>
              <a:gd name="connsiteY4" fmla="*/ 3876507 h 5249008"/>
              <a:gd name="connsiteX5" fmla="*/ 8577813 w 8577813"/>
              <a:gd name="connsiteY5" fmla="*/ 5118024 h 5249008"/>
              <a:gd name="connsiteX6" fmla="*/ 8446829 w 8577813"/>
              <a:gd name="connsiteY6" fmla="*/ 5249008 h 5249008"/>
              <a:gd name="connsiteX7" fmla="*/ 130984 w 8577813"/>
              <a:gd name="connsiteY7" fmla="*/ 5249008 h 5249008"/>
              <a:gd name="connsiteX8" fmla="*/ 0 w 8577813"/>
              <a:gd name="connsiteY8" fmla="*/ 5118024 h 5249008"/>
              <a:gd name="connsiteX9" fmla="*/ 0 w 8577813"/>
              <a:gd name="connsiteY9" fmla="*/ 3876507 h 5249008"/>
              <a:gd name="connsiteX0" fmla="*/ 0 w 8577813"/>
              <a:gd name="connsiteY0" fmla="*/ 4287230 h 5659731"/>
              <a:gd name="connsiteX1" fmla="*/ 130984 w 8577813"/>
              <a:gd name="connsiteY1" fmla="*/ 4156246 h 5659731"/>
              <a:gd name="connsiteX2" fmla="*/ 3587906 w 8577813"/>
              <a:gd name="connsiteY2" fmla="*/ 410723 h 5659731"/>
              <a:gd name="connsiteX3" fmla="*/ 5047429 w 8577813"/>
              <a:gd name="connsiteY3" fmla="*/ 428307 h 5659731"/>
              <a:gd name="connsiteX4" fmla="*/ 8446829 w 8577813"/>
              <a:gd name="connsiteY4" fmla="*/ 4156246 h 5659731"/>
              <a:gd name="connsiteX5" fmla="*/ 8577813 w 8577813"/>
              <a:gd name="connsiteY5" fmla="*/ 4287230 h 5659731"/>
              <a:gd name="connsiteX6" fmla="*/ 8577813 w 8577813"/>
              <a:gd name="connsiteY6" fmla="*/ 5528747 h 5659731"/>
              <a:gd name="connsiteX7" fmla="*/ 8446829 w 8577813"/>
              <a:gd name="connsiteY7" fmla="*/ 5659731 h 5659731"/>
              <a:gd name="connsiteX8" fmla="*/ 130984 w 8577813"/>
              <a:gd name="connsiteY8" fmla="*/ 5659731 h 5659731"/>
              <a:gd name="connsiteX9" fmla="*/ 0 w 8577813"/>
              <a:gd name="connsiteY9" fmla="*/ 5528747 h 5659731"/>
              <a:gd name="connsiteX10" fmla="*/ 0 w 8577813"/>
              <a:gd name="connsiteY10" fmla="*/ 4287230 h 5659731"/>
              <a:gd name="connsiteX0" fmla="*/ 0 w 8577813"/>
              <a:gd name="connsiteY0" fmla="*/ 4287230 h 5659731"/>
              <a:gd name="connsiteX1" fmla="*/ 130984 w 8577813"/>
              <a:gd name="connsiteY1" fmla="*/ 4156246 h 5659731"/>
              <a:gd name="connsiteX2" fmla="*/ 3587906 w 8577813"/>
              <a:gd name="connsiteY2" fmla="*/ 410723 h 5659731"/>
              <a:gd name="connsiteX3" fmla="*/ 5047429 w 8577813"/>
              <a:gd name="connsiteY3" fmla="*/ 428307 h 5659731"/>
              <a:gd name="connsiteX4" fmla="*/ 5161729 w 8577813"/>
              <a:gd name="connsiteY4" fmla="*/ 3866101 h 5659731"/>
              <a:gd name="connsiteX5" fmla="*/ 8446829 w 8577813"/>
              <a:gd name="connsiteY5" fmla="*/ 4156246 h 5659731"/>
              <a:gd name="connsiteX6" fmla="*/ 8577813 w 8577813"/>
              <a:gd name="connsiteY6" fmla="*/ 4287230 h 5659731"/>
              <a:gd name="connsiteX7" fmla="*/ 8577813 w 8577813"/>
              <a:gd name="connsiteY7" fmla="*/ 5528747 h 5659731"/>
              <a:gd name="connsiteX8" fmla="*/ 8446829 w 8577813"/>
              <a:gd name="connsiteY8" fmla="*/ 5659731 h 5659731"/>
              <a:gd name="connsiteX9" fmla="*/ 130984 w 8577813"/>
              <a:gd name="connsiteY9" fmla="*/ 5659731 h 5659731"/>
              <a:gd name="connsiteX10" fmla="*/ 0 w 8577813"/>
              <a:gd name="connsiteY10" fmla="*/ 5528747 h 5659731"/>
              <a:gd name="connsiteX11" fmla="*/ 0 w 8577813"/>
              <a:gd name="connsiteY11" fmla="*/ 4287230 h 5659731"/>
              <a:gd name="connsiteX0" fmla="*/ 0 w 8577813"/>
              <a:gd name="connsiteY0" fmla="*/ 4287230 h 5659731"/>
              <a:gd name="connsiteX1" fmla="*/ 130984 w 8577813"/>
              <a:gd name="connsiteY1" fmla="*/ 4156246 h 5659731"/>
              <a:gd name="connsiteX2" fmla="*/ 3587906 w 8577813"/>
              <a:gd name="connsiteY2" fmla="*/ 410723 h 5659731"/>
              <a:gd name="connsiteX3" fmla="*/ 5047429 w 8577813"/>
              <a:gd name="connsiteY3" fmla="*/ 428307 h 5659731"/>
              <a:gd name="connsiteX4" fmla="*/ 5161729 w 8577813"/>
              <a:gd name="connsiteY4" fmla="*/ 3866101 h 5659731"/>
              <a:gd name="connsiteX5" fmla="*/ 5267237 w 8577813"/>
              <a:gd name="connsiteY5" fmla="*/ 4173832 h 5659731"/>
              <a:gd name="connsiteX6" fmla="*/ 8446829 w 8577813"/>
              <a:gd name="connsiteY6" fmla="*/ 4156246 h 5659731"/>
              <a:gd name="connsiteX7" fmla="*/ 8577813 w 8577813"/>
              <a:gd name="connsiteY7" fmla="*/ 4287230 h 5659731"/>
              <a:gd name="connsiteX8" fmla="*/ 8577813 w 8577813"/>
              <a:gd name="connsiteY8" fmla="*/ 5528747 h 5659731"/>
              <a:gd name="connsiteX9" fmla="*/ 8446829 w 8577813"/>
              <a:gd name="connsiteY9" fmla="*/ 5659731 h 5659731"/>
              <a:gd name="connsiteX10" fmla="*/ 130984 w 8577813"/>
              <a:gd name="connsiteY10" fmla="*/ 5659731 h 5659731"/>
              <a:gd name="connsiteX11" fmla="*/ 0 w 8577813"/>
              <a:gd name="connsiteY11" fmla="*/ 5528747 h 5659731"/>
              <a:gd name="connsiteX12" fmla="*/ 0 w 8577813"/>
              <a:gd name="connsiteY12" fmla="*/ 4287230 h 5659731"/>
              <a:gd name="connsiteX0" fmla="*/ 0 w 8577813"/>
              <a:gd name="connsiteY0" fmla="*/ 4287230 h 5659731"/>
              <a:gd name="connsiteX1" fmla="*/ 130984 w 8577813"/>
              <a:gd name="connsiteY1" fmla="*/ 4156246 h 5659731"/>
              <a:gd name="connsiteX2" fmla="*/ 3491191 w 8577813"/>
              <a:gd name="connsiteY2" fmla="*/ 3857308 h 5659731"/>
              <a:gd name="connsiteX3" fmla="*/ 3587906 w 8577813"/>
              <a:gd name="connsiteY3" fmla="*/ 410723 h 5659731"/>
              <a:gd name="connsiteX4" fmla="*/ 5047429 w 8577813"/>
              <a:gd name="connsiteY4" fmla="*/ 428307 h 5659731"/>
              <a:gd name="connsiteX5" fmla="*/ 5161729 w 8577813"/>
              <a:gd name="connsiteY5" fmla="*/ 3866101 h 5659731"/>
              <a:gd name="connsiteX6" fmla="*/ 5267237 w 8577813"/>
              <a:gd name="connsiteY6" fmla="*/ 4173832 h 5659731"/>
              <a:gd name="connsiteX7" fmla="*/ 8446829 w 8577813"/>
              <a:gd name="connsiteY7" fmla="*/ 4156246 h 5659731"/>
              <a:gd name="connsiteX8" fmla="*/ 8577813 w 8577813"/>
              <a:gd name="connsiteY8" fmla="*/ 4287230 h 5659731"/>
              <a:gd name="connsiteX9" fmla="*/ 8577813 w 8577813"/>
              <a:gd name="connsiteY9" fmla="*/ 5528747 h 5659731"/>
              <a:gd name="connsiteX10" fmla="*/ 8446829 w 8577813"/>
              <a:gd name="connsiteY10" fmla="*/ 5659731 h 5659731"/>
              <a:gd name="connsiteX11" fmla="*/ 130984 w 8577813"/>
              <a:gd name="connsiteY11" fmla="*/ 5659731 h 5659731"/>
              <a:gd name="connsiteX12" fmla="*/ 0 w 8577813"/>
              <a:gd name="connsiteY12" fmla="*/ 5528747 h 5659731"/>
              <a:gd name="connsiteX13" fmla="*/ 0 w 8577813"/>
              <a:gd name="connsiteY13" fmla="*/ 4287230 h 5659731"/>
              <a:gd name="connsiteX0" fmla="*/ 0 w 8577813"/>
              <a:gd name="connsiteY0" fmla="*/ 4287230 h 5659731"/>
              <a:gd name="connsiteX1" fmla="*/ 130984 w 8577813"/>
              <a:gd name="connsiteY1" fmla="*/ 4156246 h 5659731"/>
              <a:gd name="connsiteX2" fmla="*/ 3376891 w 8577813"/>
              <a:gd name="connsiteY2" fmla="*/ 4129870 h 5659731"/>
              <a:gd name="connsiteX3" fmla="*/ 3491191 w 8577813"/>
              <a:gd name="connsiteY3" fmla="*/ 3857308 h 5659731"/>
              <a:gd name="connsiteX4" fmla="*/ 3587906 w 8577813"/>
              <a:gd name="connsiteY4" fmla="*/ 410723 h 5659731"/>
              <a:gd name="connsiteX5" fmla="*/ 5047429 w 8577813"/>
              <a:gd name="connsiteY5" fmla="*/ 428307 h 5659731"/>
              <a:gd name="connsiteX6" fmla="*/ 5161729 w 8577813"/>
              <a:gd name="connsiteY6" fmla="*/ 3866101 h 5659731"/>
              <a:gd name="connsiteX7" fmla="*/ 5267237 w 8577813"/>
              <a:gd name="connsiteY7" fmla="*/ 4173832 h 5659731"/>
              <a:gd name="connsiteX8" fmla="*/ 8446829 w 8577813"/>
              <a:gd name="connsiteY8" fmla="*/ 4156246 h 5659731"/>
              <a:gd name="connsiteX9" fmla="*/ 8577813 w 8577813"/>
              <a:gd name="connsiteY9" fmla="*/ 4287230 h 5659731"/>
              <a:gd name="connsiteX10" fmla="*/ 8577813 w 8577813"/>
              <a:gd name="connsiteY10" fmla="*/ 5528747 h 5659731"/>
              <a:gd name="connsiteX11" fmla="*/ 8446829 w 8577813"/>
              <a:gd name="connsiteY11" fmla="*/ 5659731 h 5659731"/>
              <a:gd name="connsiteX12" fmla="*/ 130984 w 8577813"/>
              <a:gd name="connsiteY12" fmla="*/ 5659731 h 5659731"/>
              <a:gd name="connsiteX13" fmla="*/ 0 w 8577813"/>
              <a:gd name="connsiteY13" fmla="*/ 5528747 h 5659731"/>
              <a:gd name="connsiteX14" fmla="*/ 0 w 8577813"/>
              <a:gd name="connsiteY14" fmla="*/ 4287230 h 5659731"/>
              <a:gd name="connsiteX0" fmla="*/ 0 w 8577813"/>
              <a:gd name="connsiteY0" fmla="*/ 4287230 h 5659731"/>
              <a:gd name="connsiteX1" fmla="*/ 130984 w 8577813"/>
              <a:gd name="connsiteY1" fmla="*/ 4156246 h 5659731"/>
              <a:gd name="connsiteX2" fmla="*/ 3376891 w 8577813"/>
              <a:gd name="connsiteY2" fmla="*/ 4129870 h 5659731"/>
              <a:gd name="connsiteX3" fmla="*/ 3491191 w 8577813"/>
              <a:gd name="connsiteY3" fmla="*/ 3857308 h 5659731"/>
              <a:gd name="connsiteX4" fmla="*/ 3438437 w 8577813"/>
              <a:gd name="connsiteY4" fmla="*/ 525024 h 5659731"/>
              <a:gd name="connsiteX5" fmla="*/ 3587906 w 8577813"/>
              <a:gd name="connsiteY5" fmla="*/ 410723 h 5659731"/>
              <a:gd name="connsiteX6" fmla="*/ 5047429 w 8577813"/>
              <a:gd name="connsiteY6" fmla="*/ 428307 h 5659731"/>
              <a:gd name="connsiteX7" fmla="*/ 5161729 w 8577813"/>
              <a:gd name="connsiteY7" fmla="*/ 3866101 h 5659731"/>
              <a:gd name="connsiteX8" fmla="*/ 5267237 w 8577813"/>
              <a:gd name="connsiteY8" fmla="*/ 4173832 h 5659731"/>
              <a:gd name="connsiteX9" fmla="*/ 8446829 w 8577813"/>
              <a:gd name="connsiteY9" fmla="*/ 4156246 h 5659731"/>
              <a:gd name="connsiteX10" fmla="*/ 8577813 w 8577813"/>
              <a:gd name="connsiteY10" fmla="*/ 4287230 h 5659731"/>
              <a:gd name="connsiteX11" fmla="*/ 8577813 w 8577813"/>
              <a:gd name="connsiteY11" fmla="*/ 5528747 h 5659731"/>
              <a:gd name="connsiteX12" fmla="*/ 8446829 w 8577813"/>
              <a:gd name="connsiteY12" fmla="*/ 5659731 h 5659731"/>
              <a:gd name="connsiteX13" fmla="*/ 130984 w 8577813"/>
              <a:gd name="connsiteY13" fmla="*/ 5659731 h 5659731"/>
              <a:gd name="connsiteX14" fmla="*/ 0 w 8577813"/>
              <a:gd name="connsiteY14" fmla="*/ 5528747 h 5659731"/>
              <a:gd name="connsiteX15" fmla="*/ 0 w 8577813"/>
              <a:gd name="connsiteY15" fmla="*/ 4287230 h 5659731"/>
              <a:gd name="connsiteX0" fmla="*/ 0 w 8577813"/>
              <a:gd name="connsiteY0" fmla="*/ 4118489 h 5490990"/>
              <a:gd name="connsiteX1" fmla="*/ 130984 w 8577813"/>
              <a:gd name="connsiteY1" fmla="*/ 3987505 h 5490990"/>
              <a:gd name="connsiteX2" fmla="*/ 3376891 w 8577813"/>
              <a:gd name="connsiteY2" fmla="*/ 3961129 h 5490990"/>
              <a:gd name="connsiteX3" fmla="*/ 3491191 w 8577813"/>
              <a:gd name="connsiteY3" fmla="*/ 3688567 h 5490990"/>
              <a:gd name="connsiteX4" fmla="*/ 3438437 w 8577813"/>
              <a:gd name="connsiteY4" fmla="*/ 356283 h 5490990"/>
              <a:gd name="connsiteX5" fmla="*/ 3587906 w 8577813"/>
              <a:gd name="connsiteY5" fmla="*/ 241982 h 5490990"/>
              <a:gd name="connsiteX6" fmla="*/ 4801245 w 8577813"/>
              <a:gd name="connsiteY6" fmla="*/ 268360 h 5490990"/>
              <a:gd name="connsiteX7" fmla="*/ 5047429 w 8577813"/>
              <a:gd name="connsiteY7" fmla="*/ 259566 h 5490990"/>
              <a:gd name="connsiteX8" fmla="*/ 5161729 w 8577813"/>
              <a:gd name="connsiteY8" fmla="*/ 3697360 h 5490990"/>
              <a:gd name="connsiteX9" fmla="*/ 5267237 w 8577813"/>
              <a:gd name="connsiteY9" fmla="*/ 4005091 h 5490990"/>
              <a:gd name="connsiteX10" fmla="*/ 8446829 w 8577813"/>
              <a:gd name="connsiteY10" fmla="*/ 3987505 h 5490990"/>
              <a:gd name="connsiteX11" fmla="*/ 8577813 w 8577813"/>
              <a:gd name="connsiteY11" fmla="*/ 4118489 h 5490990"/>
              <a:gd name="connsiteX12" fmla="*/ 8577813 w 8577813"/>
              <a:gd name="connsiteY12" fmla="*/ 5360006 h 5490990"/>
              <a:gd name="connsiteX13" fmla="*/ 8446829 w 8577813"/>
              <a:gd name="connsiteY13" fmla="*/ 5490990 h 5490990"/>
              <a:gd name="connsiteX14" fmla="*/ 130984 w 8577813"/>
              <a:gd name="connsiteY14" fmla="*/ 5490990 h 5490990"/>
              <a:gd name="connsiteX15" fmla="*/ 0 w 8577813"/>
              <a:gd name="connsiteY15" fmla="*/ 5360006 h 5490990"/>
              <a:gd name="connsiteX16" fmla="*/ 0 w 8577813"/>
              <a:gd name="connsiteY16" fmla="*/ 4118489 h 5490990"/>
              <a:gd name="connsiteX0" fmla="*/ 0 w 8577813"/>
              <a:gd name="connsiteY0" fmla="*/ 4118489 h 5490990"/>
              <a:gd name="connsiteX1" fmla="*/ 130984 w 8577813"/>
              <a:gd name="connsiteY1" fmla="*/ 3987505 h 5490990"/>
              <a:gd name="connsiteX2" fmla="*/ 3376891 w 8577813"/>
              <a:gd name="connsiteY2" fmla="*/ 3961129 h 5490990"/>
              <a:gd name="connsiteX3" fmla="*/ 3491191 w 8577813"/>
              <a:gd name="connsiteY3" fmla="*/ 3688567 h 5490990"/>
              <a:gd name="connsiteX4" fmla="*/ 3438437 w 8577813"/>
              <a:gd name="connsiteY4" fmla="*/ 356283 h 5490990"/>
              <a:gd name="connsiteX5" fmla="*/ 3587906 w 8577813"/>
              <a:gd name="connsiteY5" fmla="*/ 241982 h 5490990"/>
              <a:gd name="connsiteX6" fmla="*/ 4801245 w 8577813"/>
              <a:gd name="connsiteY6" fmla="*/ 268360 h 5490990"/>
              <a:gd name="connsiteX7" fmla="*/ 5047429 w 8577813"/>
              <a:gd name="connsiteY7" fmla="*/ 259566 h 5490990"/>
              <a:gd name="connsiteX8" fmla="*/ 5161729 w 8577813"/>
              <a:gd name="connsiteY8" fmla="*/ 3697360 h 5490990"/>
              <a:gd name="connsiteX9" fmla="*/ 5267237 w 8577813"/>
              <a:gd name="connsiteY9" fmla="*/ 4005091 h 5490990"/>
              <a:gd name="connsiteX10" fmla="*/ 8446829 w 8577813"/>
              <a:gd name="connsiteY10" fmla="*/ 3987505 h 5490990"/>
              <a:gd name="connsiteX11" fmla="*/ 8577813 w 8577813"/>
              <a:gd name="connsiteY11" fmla="*/ 4118489 h 5490990"/>
              <a:gd name="connsiteX12" fmla="*/ 8577813 w 8577813"/>
              <a:gd name="connsiteY12" fmla="*/ 5360006 h 5490990"/>
              <a:gd name="connsiteX13" fmla="*/ 8446829 w 8577813"/>
              <a:gd name="connsiteY13" fmla="*/ 5490990 h 5490990"/>
              <a:gd name="connsiteX14" fmla="*/ 130984 w 8577813"/>
              <a:gd name="connsiteY14" fmla="*/ 5490990 h 5490990"/>
              <a:gd name="connsiteX15" fmla="*/ 0 w 8577813"/>
              <a:gd name="connsiteY15" fmla="*/ 5360006 h 5490990"/>
              <a:gd name="connsiteX16" fmla="*/ 0 w 8577813"/>
              <a:gd name="connsiteY16" fmla="*/ 4118489 h 5490990"/>
              <a:gd name="connsiteX0" fmla="*/ 0 w 8577813"/>
              <a:gd name="connsiteY0" fmla="*/ 4118489 h 5490990"/>
              <a:gd name="connsiteX1" fmla="*/ 130984 w 8577813"/>
              <a:gd name="connsiteY1" fmla="*/ 3987505 h 5490990"/>
              <a:gd name="connsiteX2" fmla="*/ 3376891 w 8577813"/>
              <a:gd name="connsiteY2" fmla="*/ 3961129 h 5490990"/>
              <a:gd name="connsiteX3" fmla="*/ 3491191 w 8577813"/>
              <a:gd name="connsiteY3" fmla="*/ 3688567 h 5490990"/>
              <a:gd name="connsiteX4" fmla="*/ 3438437 w 8577813"/>
              <a:gd name="connsiteY4" fmla="*/ 356283 h 5490990"/>
              <a:gd name="connsiteX5" fmla="*/ 3587906 w 8577813"/>
              <a:gd name="connsiteY5" fmla="*/ 241982 h 5490990"/>
              <a:gd name="connsiteX6" fmla="*/ 4801245 w 8577813"/>
              <a:gd name="connsiteY6" fmla="*/ 268360 h 5490990"/>
              <a:gd name="connsiteX7" fmla="*/ 5047429 w 8577813"/>
              <a:gd name="connsiteY7" fmla="*/ 259566 h 5490990"/>
              <a:gd name="connsiteX8" fmla="*/ 5161729 w 8577813"/>
              <a:gd name="connsiteY8" fmla="*/ 3697360 h 5490990"/>
              <a:gd name="connsiteX9" fmla="*/ 5267237 w 8577813"/>
              <a:gd name="connsiteY9" fmla="*/ 4005091 h 5490990"/>
              <a:gd name="connsiteX10" fmla="*/ 8446829 w 8577813"/>
              <a:gd name="connsiteY10" fmla="*/ 3987505 h 5490990"/>
              <a:gd name="connsiteX11" fmla="*/ 8577813 w 8577813"/>
              <a:gd name="connsiteY11" fmla="*/ 4118489 h 5490990"/>
              <a:gd name="connsiteX12" fmla="*/ 8577813 w 8577813"/>
              <a:gd name="connsiteY12" fmla="*/ 5360006 h 5490990"/>
              <a:gd name="connsiteX13" fmla="*/ 8446829 w 8577813"/>
              <a:gd name="connsiteY13" fmla="*/ 5490990 h 5490990"/>
              <a:gd name="connsiteX14" fmla="*/ 130984 w 8577813"/>
              <a:gd name="connsiteY14" fmla="*/ 5490990 h 5490990"/>
              <a:gd name="connsiteX15" fmla="*/ 0 w 8577813"/>
              <a:gd name="connsiteY15" fmla="*/ 5360006 h 5490990"/>
              <a:gd name="connsiteX16" fmla="*/ 0 w 8577813"/>
              <a:gd name="connsiteY16" fmla="*/ 4118489 h 5490990"/>
              <a:gd name="connsiteX0" fmla="*/ 0 w 8577813"/>
              <a:gd name="connsiteY0" fmla="*/ 4118489 h 5490990"/>
              <a:gd name="connsiteX1" fmla="*/ 130984 w 8577813"/>
              <a:gd name="connsiteY1" fmla="*/ 3987505 h 5490990"/>
              <a:gd name="connsiteX2" fmla="*/ 3376891 w 8577813"/>
              <a:gd name="connsiteY2" fmla="*/ 3961129 h 5490990"/>
              <a:gd name="connsiteX3" fmla="*/ 3491191 w 8577813"/>
              <a:gd name="connsiteY3" fmla="*/ 3688567 h 5490990"/>
              <a:gd name="connsiteX4" fmla="*/ 3438437 w 8577813"/>
              <a:gd name="connsiteY4" fmla="*/ 356283 h 5490990"/>
              <a:gd name="connsiteX5" fmla="*/ 3587906 w 8577813"/>
              <a:gd name="connsiteY5" fmla="*/ 241982 h 5490990"/>
              <a:gd name="connsiteX6" fmla="*/ 4801245 w 8577813"/>
              <a:gd name="connsiteY6" fmla="*/ 268360 h 5490990"/>
              <a:gd name="connsiteX7" fmla="*/ 5047429 w 8577813"/>
              <a:gd name="connsiteY7" fmla="*/ 259566 h 5490990"/>
              <a:gd name="connsiteX8" fmla="*/ 5161729 w 8577813"/>
              <a:gd name="connsiteY8" fmla="*/ 3697360 h 5490990"/>
              <a:gd name="connsiteX9" fmla="*/ 5267237 w 8577813"/>
              <a:gd name="connsiteY9" fmla="*/ 4005091 h 5490990"/>
              <a:gd name="connsiteX10" fmla="*/ 8446829 w 8577813"/>
              <a:gd name="connsiteY10" fmla="*/ 3987505 h 5490990"/>
              <a:gd name="connsiteX11" fmla="*/ 8577813 w 8577813"/>
              <a:gd name="connsiteY11" fmla="*/ 4118489 h 5490990"/>
              <a:gd name="connsiteX12" fmla="*/ 8577813 w 8577813"/>
              <a:gd name="connsiteY12" fmla="*/ 5360006 h 5490990"/>
              <a:gd name="connsiteX13" fmla="*/ 8446829 w 8577813"/>
              <a:gd name="connsiteY13" fmla="*/ 5490990 h 5490990"/>
              <a:gd name="connsiteX14" fmla="*/ 130984 w 8577813"/>
              <a:gd name="connsiteY14" fmla="*/ 5490990 h 5490990"/>
              <a:gd name="connsiteX15" fmla="*/ 0 w 8577813"/>
              <a:gd name="connsiteY15" fmla="*/ 5360006 h 5490990"/>
              <a:gd name="connsiteX16" fmla="*/ 0 w 8577813"/>
              <a:gd name="connsiteY16" fmla="*/ 4118489 h 5490990"/>
              <a:gd name="connsiteX0" fmla="*/ 0 w 8577813"/>
              <a:gd name="connsiteY0" fmla="*/ 4118489 h 5490990"/>
              <a:gd name="connsiteX1" fmla="*/ 130984 w 8577813"/>
              <a:gd name="connsiteY1" fmla="*/ 3987505 h 5490990"/>
              <a:gd name="connsiteX2" fmla="*/ 3376891 w 8577813"/>
              <a:gd name="connsiteY2" fmla="*/ 3961129 h 5490990"/>
              <a:gd name="connsiteX3" fmla="*/ 3491191 w 8577813"/>
              <a:gd name="connsiteY3" fmla="*/ 3688567 h 5490990"/>
              <a:gd name="connsiteX4" fmla="*/ 3438437 w 8577813"/>
              <a:gd name="connsiteY4" fmla="*/ 356283 h 5490990"/>
              <a:gd name="connsiteX5" fmla="*/ 3587906 w 8577813"/>
              <a:gd name="connsiteY5" fmla="*/ 241982 h 5490990"/>
              <a:gd name="connsiteX6" fmla="*/ 4801245 w 8577813"/>
              <a:gd name="connsiteY6" fmla="*/ 268360 h 5490990"/>
              <a:gd name="connsiteX7" fmla="*/ 5047429 w 8577813"/>
              <a:gd name="connsiteY7" fmla="*/ 259566 h 5490990"/>
              <a:gd name="connsiteX8" fmla="*/ 5161729 w 8577813"/>
              <a:gd name="connsiteY8" fmla="*/ 3697360 h 5490990"/>
              <a:gd name="connsiteX9" fmla="*/ 5267237 w 8577813"/>
              <a:gd name="connsiteY9" fmla="*/ 4005091 h 5490990"/>
              <a:gd name="connsiteX10" fmla="*/ 8446829 w 8577813"/>
              <a:gd name="connsiteY10" fmla="*/ 3987505 h 5490990"/>
              <a:gd name="connsiteX11" fmla="*/ 8577813 w 8577813"/>
              <a:gd name="connsiteY11" fmla="*/ 4118489 h 5490990"/>
              <a:gd name="connsiteX12" fmla="*/ 8577813 w 8577813"/>
              <a:gd name="connsiteY12" fmla="*/ 5360006 h 5490990"/>
              <a:gd name="connsiteX13" fmla="*/ 8446829 w 8577813"/>
              <a:gd name="connsiteY13" fmla="*/ 5490990 h 5490990"/>
              <a:gd name="connsiteX14" fmla="*/ 130984 w 8577813"/>
              <a:gd name="connsiteY14" fmla="*/ 5490990 h 5490990"/>
              <a:gd name="connsiteX15" fmla="*/ 0 w 8577813"/>
              <a:gd name="connsiteY15" fmla="*/ 5360006 h 5490990"/>
              <a:gd name="connsiteX16" fmla="*/ 0 w 8577813"/>
              <a:gd name="connsiteY16" fmla="*/ 4118489 h 5490990"/>
              <a:gd name="connsiteX0" fmla="*/ 0 w 8577813"/>
              <a:gd name="connsiteY0" fmla="*/ 4118489 h 5490990"/>
              <a:gd name="connsiteX1" fmla="*/ 130984 w 8577813"/>
              <a:gd name="connsiteY1" fmla="*/ 3987505 h 5490990"/>
              <a:gd name="connsiteX2" fmla="*/ 3376891 w 8577813"/>
              <a:gd name="connsiteY2" fmla="*/ 3961129 h 5490990"/>
              <a:gd name="connsiteX3" fmla="*/ 3491191 w 8577813"/>
              <a:gd name="connsiteY3" fmla="*/ 3688567 h 5490990"/>
              <a:gd name="connsiteX4" fmla="*/ 3438437 w 8577813"/>
              <a:gd name="connsiteY4" fmla="*/ 356283 h 5490990"/>
              <a:gd name="connsiteX5" fmla="*/ 3587906 w 8577813"/>
              <a:gd name="connsiteY5" fmla="*/ 241982 h 5490990"/>
              <a:gd name="connsiteX6" fmla="*/ 4801245 w 8577813"/>
              <a:gd name="connsiteY6" fmla="*/ 268360 h 5490990"/>
              <a:gd name="connsiteX7" fmla="*/ 5047429 w 8577813"/>
              <a:gd name="connsiteY7" fmla="*/ 259566 h 5490990"/>
              <a:gd name="connsiteX8" fmla="*/ 5161729 w 8577813"/>
              <a:gd name="connsiteY8" fmla="*/ 3697360 h 5490990"/>
              <a:gd name="connsiteX9" fmla="*/ 5205691 w 8577813"/>
              <a:gd name="connsiteY9" fmla="*/ 3996299 h 5490990"/>
              <a:gd name="connsiteX10" fmla="*/ 8446829 w 8577813"/>
              <a:gd name="connsiteY10" fmla="*/ 3987505 h 5490990"/>
              <a:gd name="connsiteX11" fmla="*/ 8577813 w 8577813"/>
              <a:gd name="connsiteY11" fmla="*/ 4118489 h 5490990"/>
              <a:gd name="connsiteX12" fmla="*/ 8577813 w 8577813"/>
              <a:gd name="connsiteY12" fmla="*/ 5360006 h 5490990"/>
              <a:gd name="connsiteX13" fmla="*/ 8446829 w 8577813"/>
              <a:gd name="connsiteY13" fmla="*/ 5490990 h 5490990"/>
              <a:gd name="connsiteX14" fmla="*/ 130984 w 8577813"/>
              <a:gd name="connsiteY14" fmla="*/ 5490990 h 5490990"/>
              <a:gd name="connsiteX15" fmla="*/ 0 w 8577813"/>
              <a:gd name="connsiteY15" fmla="*/ 5360006 h 5490990"/>
              <a:gd name="connsiteX16" fmla="*/ 0 w 8577813"/>
              <a:gd name="connsiteY16" fmla="*/ 4118489 h 5490990"/>
              <a:gd name="connsiteX0" fmla="*/ 0 w 8577813"/>
              <a:gd name="connsiteY0" fmla="*/ 4118489 h 5490990"/>
              <a:gd name="connsiteX1" fmla="*/ 130984 w 8577813"/>
              <a:gd name="connsiteY1" fmla="*/ 3987505 h 5490990"/>
              <a:gd name="connsiteX2" fmla="*/ 3376891 w 8577813"/>
              <a:gd name="connsiteY2" fmla="*/ 3961129 h 5490990"/>
              <a:gd name="connsiteX3" fmla="*/ 3491191 w 8577813"/>
              <a:gd name="connsiteY3" fmla="*/ 3688567 h 5490990"/>
              <a:gd name="connsiteX4" fmla="*/ 3438437 w 8577813"/>
              <a:gd name="connsiteY4" fmla="*/ 356283 h 5490990"/>
              <a:gd name="connsiteX5" fmla="*/ 3587906 w 8577813"/>
              <a:gd name="connsiteY5" fmla="*/ 241982 h 5490990"/>
              <a:gd name="connsiteX6" fmla="*/ 4801245 w 8577813"/>
              <a:gd name="connsiteY6" fmla="*/ 268360 h 5490990"/>
              <a:gd name="connsiteX7" fmla="*/ 5047429 w 8577813"/>
              <a:gd name="connsiteY7" fmla="*/ 259566 h 5490990"/>
              <a:gd name="connsiteX8" fmla="*/ 5126560 w 8577813"/>
              <a:gd name="connsiteY8" fmla="*/ 3864414 h 5490990"/>
              <a:gd name="connsiteX9" fmla="*/ 5205691 w 8577813"/>
              <a:gd name="connsiteY9" fmla="*/ 3996299 h 5490990"/>
              <a:gd name="connsiteX10" fmla="*/ 8446829 w 8577813"/>
              <a:gd name="connsiteY10" fmla="*/ 3987505 h 5490990"/>
              <a:gd name="connsiteX11" fmla="*/ 8577813 w 8577813"/>
              <a:gd name="connsiteY11" fmla="*/ 4118489 h 5490990"/>
              <a:gd name="connsiteX12" fmla="*/ 8577813 w 8577813"/>
              <a:gd name="connsiteY12" fmla="*/ 5360006 h 5490990"/>
              <a:gd name="connsiteX13" fmla="*/ 8446829 w 8577813"/>
              <a:gd name="connsiteY13" fmla="*/ 5490990 h 5490990"/>
              <a:gd name="connsiteX14" fmla="*/ 130984 w 8577813"/>
              <a:gd name="connsiteY14" fmla="*/ 5490990 h 5490990"/>
              <a:gd name="connsiteX15" fmla="*/ 0 w 8577813"/>
              <a:gd name="connsiteY15" fmla="*/ 5360006 h 5490990"/>
              <a:gd name="connsiteX16" fmla="*/ 0 w 8577813"/>
              <a:gd name="connsiteY16" fmla="*/ 4118489 h 5490990"/>
              <a:gd name="connsiteX0" fmla="*/ 0 w 8577813"/>
              <a:gd name="connsiteY0" fmla="*/ 4041930 h 5414431"/>
              <a:gd name="connsiteX1" fmla="*/ 130984 w 8577813"/>
              <a:gd name="connsiteY1" fmla="*/ 3910946 h 5414431"/>
              <a:gd name="connsiteX2" fmla="*/ 3376891 w 8577813"/>
              <a:gd name="connsiteY2" fmla="*/ 3884570 h 5414431"/>
              <a:gd name="connsiteX3" fmla="*/ 3491191 w 8577813"/>
              <a:gd name="connsiteY3" fmla="*/ 3612008 h 5414431"/>
              <a:gd name="connsiteX4" fmla="*/ 3438437 w 8577813"/>
              <a:gd name="connsiteY4" fmla="*/ 279724 h 5414431"/>
              <a:gd name="connsiteX5" fmla="*/ 3587906 w 8577813"/>
              <a:gd name="connsiteY5" fmla="*/ 165423 h 5414431"/>
              <a:gd name="connsiteX6" fmla="*/ 4801245 w 8577813"/>
              <a:gd name="connsiteY6" fmla="*/ 191801 h 5414431"/>
              <a:gd name="connsiteX7" fmla="*/ 5047429 w 8577813"/>
              <a:gd name="connsiteY7" fmla="*/ 183007 h 5414431"/>
              <a:gd name="connsiteX8" fmla="*/ 5126560 w 8577813"/>
              <a:gd name="connsiteY8" fmla="*/ 3787855 h 5414431"/>
              <a:gd name="connsiteX9" fmla="*/ 5205691 w 8577813"/>
              <a:gd name="connsiteY9" fmla="*/ 3919740 h 5414431"/>
              <a:gd name="connsiteX10" fmla="*/ 8446829 w 8577813"/>
              <a:gd name="connsiteY10" fmla="*/ 3910946 h 5414431"/>
              <a:gd name="connsiteX11" fmla="*/ 8577813 w 8577813"/>
              <a:gd name="connsiteY11" fmla="*/ 4041930 h 5414431"/>
              <a:gd name="connsiteX12" fmla="*/ 8577813 w 8577813"/>
              <a:gd name="connsiteY12" fmla="*/ 5283447 h 5414431"/>
              <a:gd name="connsiteX13" fmla="*/ 8446829 w 8577813"/>
              <a:gd name="connsiteY13" fmla="*/ 5414431 h 5414431"/>
              <a:gd name="connsiteX14" fmla="*/ 130984 w 8577813"/>
              <a:gd name="connsiteY14" fmla="*/ 5414431 h 5414431"/>
              <a:gd name="connsiteX15" fmla="*/ 0 w 8577813"/>
              <a:gd name="connsiteY15" fmla="*/ 5283447 h 5414431"/>
              <a:gd name="connsiteX16" fmla="*/ 0 w 8577813"/>
              <a:gd name="connsiteY16" fmla="*/ 4041930 h 5414431"/>
              <a:gd name="connsiteX0" fmla="*/ 0 w 8577813"/>
              <a:gd name="connsiteY0" fmla="*/ 4041930 h 5414431"/>
              <a:gd name="connsiteX1" fmla="*/ 130984 w 8577813"/>
              <a:gd name="connsiteY1" fmla="*/ 3910946 h 5414431"/>
              <a:gd name="connsiteX2" fmla="*/ 3376891 w 8577813"/>
              <a:gd name="connsiteY2" fmla="*/ 3884570 h 5414431"/>
              <a:gd name="connsiteX3" fmla="*/ 3491191 w 8577813"/>
              <a:gd name="connsiteY3" fmla="*/ 3612008 h 5414431"/>
              <a:gd name="connsiteX4" fmla="*/ 3438437 w 8577813"/>
              <a:gd name="connsiteY4" fmla="*/ 279724 h 5414431"/>
              <a:gd name="connsiteX5" fmla="*/ 3587906 w 8577813"/>
              <a:gd name="connsiteY5" fmla="*/ 165423 h 5414431"/>
              <a:gd name="connsiteX6" fmla="*/ 4801245 w 8577813"/>
              <a:gd name="connsiteY6" fmla="*/ 191801 h 5414431"/>
              <a:gd name="connsiteX7" fmla="*/ 5047429 w 8577813"/>
              <a:gd name="connsiteY7" fmla="*/ 183007 h 5414431"/>
              <a:gd name="connsiteX8" fmla="*/ 5126560 w 8577813"/>
              <a:gd name="connsiteY8" fmla="*/ 3787855 h 5414431"/>
              <a:gd name="connsiteX9" fmla="*/ 5205691 w 8577813"/>
              <a:gd name="connsiteY9" fmla="*/ 3919740 h 5414431"/>
              <a:gd name="connsiteX10" fmla="*/ 8446829 w 8577813"/>
              <a:gd name="connsiteY10" fmla="*/ 3910946 h 5414431"/>
              <a:gd name="connsiteX11" fmla="*/ 8577813 w 8577813"/>
              <a:gd name="connsiteY11" fmla="*/ 4041930 h 5414431"/>
              <a:gd name="connsiteX12" fmla="*/ 8577813 w 8577813"/>
              <a:gd name="connsiteY12" fmla="*/ 5283447 h 5414431"/>
              <a:gd name="connsiteX13" fmla="*/ 8446829 w 8577813"/>
              <a:gd name="connsiteY13" fmla="*/ 5414431 h 5414431"/>
              <a:gd name="connsiteX14" fmla="*/ 130984 w 8577813"/>
              <a:gd name="connsiteY14" fmla="*/ 5414431 h 5414431"/>
              <a:gd name="connsiteX15" fmla="*/ 0 w 8577813"/>
              <a:gd name="connsiteY15" fmla="*/ 5283447 h 5414431"/>
              <a:gd name="connsiteX16" fmla="*/ 0 w 8577813"/>
              <a:gd name="connsiteY16" fmla="*/ 4041930 h 5414431"/>
              <a:gd name="connsiteX0" fmla="*/ 0 w 8577813"/>
              <a:gd name="connsiteY0" fmla="*/ 4041930 h 5414431"/>
              <a:gd name="connsiteX1" fmla="*/ 130984 w 8577813"/>
              <a:gd name="connsiteY1" fmla="*/ 3910946 h 5414431"/>
              <a:gd name="connsiteX2" fmla="*/ 3376891 w 8577813"/>
              <a:gd name="connsiteY2" fmla="*/ 3884570 h 5414431"/>
              <a:gd name="connsiteX3" fmla="*/ 3491191 w 8577813"/>
              <a:gd name="connsiteY3" fmla="*/ 3612008 h 5414431"/>
              <a:gd name="connsiteX4" fmla="*/ 3438437 w 8577813"/>
              <a:gd name="connsiteY4" fmla="*/ 279724 h 5414431"/>
              <a:gd name="connsiteX5" fmla="*/ 3587906 w 8577813"/>
              <a:gd name="connsiteY5" fmla="*/ 165423 h 5414431"/>
              <a:gd name="connsiteX6" fmla="*/ 4801245 w 8577813"/>
              <a:gd name="connsiteY6" fmla="*/ 191801 h 5414431"/>
              <a:gd name="connsiteX7" fmla="*/ 5065014 w 8577813"/>
              <a:gd name="connsiteY7" fmla="*/ 297307 h 5414431"/>
              <a:gd name="connsiteX8" fmla="*/ 5126560 w 8577813"/>
              <a:gd name="connsiteY8" fmla="*/ 3787855 h 5414431"/>
              <a:gd name="connsiteX9" fmla="*/ 5205691 w 8577813"/>
              <a:gd name="connsiteY9" fmla="*/ 3919740 h 5414431"/>
              <a:gd name="connsiteX10" fmla="*/ 8446829 w 8577813"/>
              <a:gd name="connsiteY10" fmla="*/ 3910946 h 5414431"/>
              <a:gd name="connsiteX11" fmla="*/ 8577813 w 8577813"/>
              <a:gd name="connsiteY11" fmla="*/ 4041930 h 5414431"/>
              <a:gd name="connsiteX12" fmla="*/ 8577813 w 8577813"/>
              <a:gd name="connsiteY12" fmla="*/ 5283447 h 5414431"/>
              <a:gd name="connsiteX13" fmla="*/ 8446829 w 8577813"/>
              <a:gd name="connsiteY13" fmla="*/ 5414431 h 5414431"/>
              <a:gd name="connsiteX14" fmla="*/ 130984 w 8577813"/>
              <a:gd name="connsiteY14" fmla="*/ 5414431 h 5414431"/>
              <a:gd name="connsiteX15" fmla="*/ 0 w 8577813"/>
              <a:gd name="connsiteY15" fmla="*/ 5283447 h 5414431"/>
              <a:gd name="connsiteX16" fmla="*/ 0 w 8577813"/>
              <a:gd name="connsiteY16" fmla="*/ 4041930 h 5414431"/>
              <a:gd name="connsiteX0" fmla="*/ 0 w 8577813"/>
              <a:gd name="connsiteY0" fmla="*/ 4041930 h 5414431"/>
              <a:gd name="connsiteX1" fmla="*/ 130984 w 8577813"/>
              <a:gd name="connsiteY1" fmla="*/ 3910946 h 5414431"/>
              <a:gd name="connsiteX2" fmla="*/ 3376891 w 8577813"/>
              <a:gd name="connsiteY2" fmla="*/ 3884570 h 5414431"/>
              <a:gd name="connsiteX3" fmla="*/ 3491191 w 8577813"/>
              <a:gd name="connsiteY3" fmla="*/ 3612008 h 5414431"/>
              <a:gd name="connsiteX4" fmla="*/ 3438437 w 8577813"/>
              <a:gd name="connsiteY4" fmla="*/ 279724 h 5414431"/>
              <a:gd name="connsiteX5" fmla="*/ 3587906 w 8577813"/>
              <a:gd name="connsiteY5" fmla="*/ 165423 h 5414431"/>
              <a:gd name="connsiteX6" fmla="*/ 4801245 w 8577813"/>
              <a:gd name="connsiteY6" fmla="*/ 191801 h 5414431"/>
              <a:gd name="connsiteX7" fmla="*/ 5065014 w 8577813"/>
              <a:gd name="connsiteY7" fmla="*/ 297307 h 5414431"/>
              <a:gd name="connsiteX8" fmla="*/ 5126560 w 8577813"/>
              <a:gd name="connsiteY8" fmla="*/ 3787855 h 5414431"/>
              <a:gd name="connsiteX9" fmla="*/ 5205691 w 8577813"/>
              <a:gd name="connsiteY9" fmla="*/ 3919740 h 5414431"/>
              <a:gd name="connsiteX10" fmla="*/ 8446829 w 8577813"/>
              <a:gd name="connsiteY10" fmla="*/ 3910946 h 5414431"/>
              <a:gd name="connsiteX11" fmla="*/ 8577813 w 8577813"/>
              <a:gd name="connsiteY11" fmla="*/ 4041930 h 5414431"/>
              <a:gd name="connsiteX12" fmla="*/ 8577813 w 8577813"/>
              <a:gd name="connsiteY12" fmla="*/ 5283447 h 5414431"/>
              <a:gd name="connsiteX13" fmla="*/ 8446829 w 8577813"/>
              <a:gd name="connsiteY13" fmla="*/ 5414431 h 5414431"/>
              <a:gd name="connsiteX14" fmla="*/ 130984 w 8577813"/>
              <a:gd name="connsiteY14" fmla="*/ 5414431 h 5414431"/>
              <a:gd name="connsiteX15" fmla="*/ 0 w 8577813"/>
              <a:gd name="connsiteY15" fmla="*/ 5283447 h 5414431"/>
              <a:gd name="connsiteX16" fmla="*/ 0 w 8577813"/>
              <a:gd name="connsiteY16" fmla="*/ 4041930 h 5414431"/>
              <a:gd name="connsiteX0" fmla="*/ 0 w 8577813"/>
              <a:gd name="connsiteY0" fmla="*/ 4041930 h 5414431"/>
              <a:gd name="connsiteX1" fmla="*/ 130984 w 8577813"/>
              <a:gd name="connsiteY1" fmla="*/ 3910946 h 5414431"/>
              <a:gd name="connsiteX2" fmla="*/ 3376891 w 8577813"/>
              <a:gd name="connsiteY2" fmla="*/ 3884570 h 5414431"/>
              <a:gd name="connsiteX3" fmla="*/ 3491191 w 8577813"/>
              <a:gd name="connsiteY3" fmla="*/ 3612008 h 5414431"/>
              <a:gd name="connsiteX4" fmla="*/ 3438437 w 8577813"/>
              <a:gd name="connsiteY4" fmla="*/ 279724 h 5414431"/>
              <a:gd name="connsiteX5" fmla="*/ 3587906 w 8577813"/>
              <a:gd name="connsiteY5" fmla="*/ 165423 h 5414431"/>
              <a:gd name="connsiteX6" fmla="*/ 4801245 w 8577813"/>
              <a:gd name="connsiteY6" fmla="*/ 191801 h 5414431"/>
              <a:gd name="connsiteX7" fmla="*/ 5065014 w 8577813"/>
              <a:gd name="connsiteY7" fmla="*/ 297307 h 5414431"/>
              <a:gd name="connsiteX8" fmla="*/ 5126560 w 8577813"/>
              <a:gd name="connsiteY8" fmla="*/ 3787855 h 5414431"/>
              <a:gd name="connsiteX9" fmla="*/ 5205691 w 8577813"/>
              <a:gd name="connsiteY9" fmla="*/ 3919740 h 5414431"/>
              <a:gd name="connsiteX10" fmla="*/ 8446829 w 8577813"/>
              <a:gd name="connsiteY10" fmla="*/ 3910946 h 5414431"/>
              <a:gd name="connsiteX11" fmla="*/ 8577813 w 8577813"/>
              <a:gd name="connsiteY11" fmla="*/ 4041930 h 5414431"/>
              <a:gd name="connsiteX12" fmla="*/ 8577813 w 8577813"/>
              <a:gd name="connsiteY12" fmla="*/ 5283447 h 5414431"/>
              <a:gd name="connsiteX13" fmla="*/ 8446829 w 8577813"/>
              <a:gd name="connsiteY13" fmla="*/ 5414431 h 5414431"/>
              <a:gd name="connsiteX14" fmla="*/ 130984 w 8577813"/>
              <a:gd name="connsiteY14" fmla="*/ 5414431 h 5414431"/>
              <a:gd name="connsiteX15" fmla="*/ 0 w 8577813"/>
              <a:gd name="connsiteY15" fmla="*/ 5283447 h 5414431"/>
              <a:gd name="connsiteX16" fmla="*/ 0 w 8577813"/>
              <a:gd name="connsiteY16" fmla="*/ 4041930 h 5414431"/>
              <a:gd name="connsiteX0" fmla="*/ 0 w 8577813"/>
              <a:gd name="connsiteY0" fmla="*/ 4039646 h 5412147"/>
              <a:gd name="connsiteX1" fmla="*/ 130984 w 8577813"/>
              <a:gd name="connsiteY1" fmla="*/ 3908662 h 5412147"/>
              <a:gd name="connsiteX2" fmla="*/ 3376891 w 8577813"/>
              <a:gd name="connsiteY2" fmla="*/ 3882286 h 5412147"/>
              <a:gd name="connsiteX3" fmla="*/ 3491191 w 8577813"/>
              <a:gd name="connsiteY3" fmla="*/ 3609724 h 5412147"/>
              <a:gd name="connsiteX4" fmla="*/ 3438437 w 8577813"/>
              <a:gd name="connsiteY4" fmla="*/ 277440 h 5412147"/>
              <a:gd name="connsiteX5" fmla="*/ 3587906 w 8577813"/>
              <a:gd name="connsiteY5" fmla="*/ 163139 h 5412147"/>
              <a:gd name="connsiteX6" fmla="*/ 4801245 w 8577813"/>
              <a:gd name="connsiteY6" fmla="*/ 189517 h 5412147"/>
              <a:gd name="connsiteX7" fmla="*/ 5065014 w 8577813"/>
              <a:gd name="connsiteY7" fmla="*/ 295023 h 5412147"/>
              <a:gd name="connsiteX8" fmla="*/ 5126560 w 8577813"/>
              <a:gd name="connsiteY8" fmla="*/ 3785571 h 5412147"/>
              <a:gd name="connsiteX9" fmla="*/ 5205691 w 8577813"/>
              <a:gd name="connsiteY9" fmla="*/ 3917456 h 5412147"/>
              <a:gd name="connsiteX10" fmla="*/ 8446829 w 8577813"/>
              <a:gd name="connsiteY10" fmla="*/ 3908662 h 5412147"/>
              <a:gd name="connsiteX11" fmla="*/ 8577813 w 8577813"/>
              <a:gd name="connsiteY11" fmla="*/ 4039646 h 5412147"/>
              <a:gd name="connsiteX12" fmla="*/ 8577813 w 8577813"/>
              <a:gd name="connsiteY12" fmla="*/ 5281163 h 5412147"/>
              <a:gd name="connsiteX13" fmla="*/ 8446829 w 8577813"/>
              <a:gd name="connsiteY13" fmla="*/ 5412147 h 5412147"/>
              <a:gd name="connsiteX14" fmla="*/ 130984 w 8577813"/>
              <a:gd name="connsiteY14" fmla="*/ 5412147 h 5412147"/>
              <a:gd name="connsiteX15" fmla="*/ 0 w 8577813"/>
              <a:gd name="connsiteY15" fmla="*/ 5281163 h 5412147"/>
              <a:gd name="connsiteX16" fmla="*/ 0 w 8577813"/>
              <a:gd name="connsiteY16" fmla="*/ 4039646 h 5412147"/>
              <a:gd name="connsiteX0" fmla="*/ 0 w 8577813"/>
              <a:gd name="connsiteY0" fmla="*/ 4039646 h 5412147"/>
              <a:gd name="connsiteX1" fmla="*/ 130984 w 8577813"/>
              <a:gd name="connsiteY1" fmla="*/ 3908662 h 5412147"/>
              <a:gd name="connsiteX2" fmla="*/ 3376891 w 8577813"/>
              <a:gd name="connsiteY2" fmla="*/ 3882286 h 5412147"/>
              <a:gd name="connsiteX3" fmla="*/ 3491191 w 8577813"/>
              <a:gd name="connsiteY3" fmla="*/ 3609724 h 5412147"/>
              <a:gd name="connsiteX4" fmla="*/ 3438437 w 8577813"/>
              <a:gd name="connsiteY4" fmla="*/ 277440 h 5412147"/>
              <a:gd name="connsiteX5" fmla="*/ 3587906 w 8577813"/>
              <a:gd name="connsiteY5" fmla="*/ 163139 h 5412147"/>
              <a:gd name="connsiteX6" fmla="*/ 4801245 w 8577813"/>
              <a:gd name="connsiteY6" fmla="*/ 189517 h 5412147"/>
              <a:gd name="connsiteX7" fmla="*/ 5065014 w 8577813"/>
              <a:gd name="connsiteY7" fmla="*/ 295023 h 5412147"/>
              <a:gd name="connsiteX8" fmla="*/ 5126560 w 8577813"/>
              <a:gd name="connsiteY8" fmla="*/ 3785571 h 5412147"/>
              <a:gd name="connsiteX9" fmla="*/ 5205691 w 8577813"/>
              <a:gd name="connsiteY9" fmla="*/ 3917456 h 5412147"/>
              <a:gd name="connsiteX10" fmla="*/ 8446829 w 8577813"/>
              <a:gd name="connsiteY10" fmla="*/ 3908662 h 5412147"/>
              <a:gd name="connsiteX11" fmla="*/ 8577813 w 8577813"/>
              <a:gd name="connsiteY11" fmla="*/ 4039646 h 5412147"/>
              <a:gd name="connsiteX12" fmla="*/ 8577813 w 8577813"/>
              <a:gd name="connsiteY12" fmla="*/ 5281163 h 5412147"/>
              <a:gd name="connsiteX13" fmla="*/ 8446829 w 8577813"/>
              <a:gd name="connsiteY13" fmla="*/ 5412147 h 5412147"/>
              <a:gd name="connsiteX14" fmla="*/ 130984 w 8577813"/>
              <a:gd name="connsiteY14" fmla="*/ 5412147 h 5412147"/>
              <a:gd name="connsiteX15" fmla="*/ 0 w 8577813"/>
              <a:gd name="connsiteY15" fmla="*/ 5281163 h 5412147"/>
              <a:gd name="connsiteX16" fmla="*/ 0 w 8577813"/>
              <a:gd name="connsiteY16" fmla="*/ 4039646 h 5412147"/>
              <a:gd name="connsiteX0" fmla="*/ 0 w 8577813"/>
              <a:gd name="connsiteY0" fmla="*/ 4034322 h 5406823"/>
              <a:gd name="connsiteX1" fmla="*/ 130984 w 8577813"/>
              <a:gd name="connsiteY1" fmla="*/ 3903338 h 5406823"/>
              <a:gd name="connsiteX2" fmla="*/ 3376891 w 8577813"/>
              <a:gd name="connsiteY2" fmla="*/ 3876962 h 5406823"/>
              <a:gd name="connsiteX3" fmla="*/ 3491191 w 8577813"/>
              <a:gd name="connsiteY3" fmla="*/ 3604400 h 5406823"/>
              <a:gd name="connsiteX4" fmla="*/ 3438437 w 8577813"/>
              <a:gd name="connsiteY4" fmla="*/ 272116 h 5406823"/>
              <a:gd name="connsiteX5" fmla="*/ 3623075 w 8577813"/>
              <a:gd name="connsiteY5" fmla="*/ 175400 h 5406823"/>
              <a:gd name="connsiteX6" fmla="*/ 4801245 w 8577813"/>
              <a:gd name="connsiteY6" fmla="*/ 184193 h 5406823"/>
              <a:gd name="connsiteX7" fmla="*/ 5065014 w 8577813"/>
              <a:gd name="connsiteY7" fmla="*/ 289699 h 5406823"/>
              <a:gd name="connsiteX8" fmla="*/ 5126560 w 8577813"/>
              <a:gd name="connsiteY8" fmla="*/ 3780247 h 5406823"/>
              <a:gd name="connsiteX9" fmla="*/ 5205691 w 8577813"/>
              <a:gd name="connsiteY9" fmla="*/ 3912132 h 5406823"/>
              <a:gd name="connsiteX10" fmla="*/ 8446829 w 8577813"/>
              <a:gd name="connsiteY10" fmla="*/ 3903338 h 5406823"/>
              <a:gd name="connsiteX11" fmla="*/ 8577813 w 8577813"/>
              <a:gd name="connsiteY11" fmla="*/ 4034322 h 5406823"/>
              <a:gd name="connsiteX12" fmla="*/ 8577813 w 8577813"/>
              <a:gd name="connsiteY12" fmla="*/ 5275839 h 5406823"/>
              <a:gd name="connsiteX13" fmla="*/ 8446829 w 8577813"/>
              <a:gd name="connsiteY13" fmla="*/ 5406823 h 5406823"/>
              <a:gd name="connsiteX14" fmla="*/ 130984 w 8577813"/>
              <a:gd name="connsiteY14" fmla="*/ 5406823 h 5406823"/>
              <a:gd name="connsiteX15" fmla="*/ 0 w 8577813"/>
              <a:gd name="connsiteY15" fmla="*/ 5275839 h 5406823"/>
              <a:gd name="connsiteX16" fmla="*/ 0 w 8577813"/>
              <a:gd name="connsiteY16" fmla="*/ 4034322 h 54068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01562 h 5231423"/>
              <a:gd name="connsiteX3" fmla="*/ 3491191 w 8577813"/>
              <a:gd name="connsiteY3" fmla="*/ 3429000 h 5231423"/>
              <a:gd name="connsiteX4" fmla="*/ 3438437 w 8577813"/>
              <a:gd name="connsiteY4" fmla="*/ 96716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26560 w 8577813"/>
              <a:gd name="connsiteY8" fmla="*/ 3604847 h 5231423"/>
              <a:gd name="connsiteX9" fmla="*/ 5205691 w 8577813"/>
              <a:gd name="connsiteY9" fmla="*/ 3736732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01562 h 5231423"/>
              <a:gd name="connsiteX3" fmla="*/ 3491191 w 8577813"/>
              <a:gd name="connsiteY3" fmla="*/ 3429000 h 5231423"/>
              <a:gd name="connsiteX4" fmla="*/ 3438437 w 8577813"/>
              <a:gd name="connsiteY4" fmla="*/ 96716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26560 w 8577813"/>
              <a:gd name="connsiteY8" fmla="*/ 3604847 h 5231423"/>
              <a:gd name="connsiteX9" fmla="*/ 5205691 w 8577813"/>
              <a:gd name="connsiteY9" fmla="*/ 3736732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01562 h 5231423"/>
              <a:gd name="connsiteX3" fmla="*/ 3491191 w 8577813"/>
              <a:gd name="connsiteY3" fmla="*/ 3429000 h 5231423"/>
              <a:gd name="connsiteX4" fmla="*/ 3438437 w 8577813"/>
              <a:gd name="connsiteY4" fmla="*/ 96716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26560 w 8577813"/>
              <a:gd name="connsiteY8" fmla="*/ 3604847 h 5231423"/>
              <a:gd name="connsiteX9" fmla="*/ 5205691 w 8577813"/>
              <a:gd name="connsiteY9" fmla="*/ 3736732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01562 h 5231423"/>
              <a:gd name="connsiteX3" fmla="*/ 3499984 w 8577813"/>
              <a:gd name="connsiteY3" fmla="*/ 3578469 h 5231423"/>
              <a:gd name="connsiteX4" fmla="*/ 3438437 w 8577813"/>
              <a:gd name="connsiteY4" fmla="*/ 96716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26560 w 8577813"/>
              <a:gd name="connsiteY8" fmla="*/ 3604847 h 5231423"/>
              <a:gd name="connsiteX9" fmla="*/ 5205691 w 8577813"/>
              <a:gd name="connsiteY9" fmla="*/ 3736732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01562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26560 w 8577813"/>
              <a:gd name="connsiteY8" fmla="*/ 3604847 h 5231423"/>
              <a:gd name="connsiteX9" fmla="*/ 5205691 w 8577813"/>
              <a:gd name="connsiteY9" fmla="*/ 3736732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26560 w 8577813"/>
              <a:gd name="connsiteY8" fmla="*/ 3604847 h 5231423"/>
              <a:gd name="connsiteX9" fmla="*/ 5205691 w 8577813"/>
              <a:gd name="connsiteY9" fmla="*/ 3736732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205691 w 8577813"/>
              <a:gd name="connsiteY9" fmla="*/ 3736732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727938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604846 h 5231423"/>
              <a:gd name="connsiteX11" fmla="*/ 8577813 w 8577813"/>
              <a:gd name="connsiteY11" fmla="*/ 3858922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604846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30984 w 8577813"/>
              <a:gd name="connsiteY1" fmla="*/ 3727938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0 w 8577813"/>
              <a:gd name="connsiteY0" fmla="*/ 3858922 h 5231423"/>
              <a:gd name="connsiteX1" fmla="*/ 148568 w 8577813"/>
              <a:gd name="connsiteY1" fmla="*/ 3560884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0 w 8577813"/>
              <a:gd name="connsiteY16" fmla="*/ 3858922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719146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499984 w 8577813"/>
              <a:gd name="connsiteY3" fmla="*/ 3578469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491191 w 8577813"/>
              <a:gd name="connsiteY3" fmla="*/ 3437792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517568 w 8577813"/>
              <a:gd name="connsiteY3" fmla="*/ 3420208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491191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508776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52937 w 8577813"/>
              <a:gd name="connsiteY9" fmla="*/ 3578470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508776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3 w 8577813"/>
              <a:gd name="connsiteY8" fmla="*/ 3446586 h 5231423"/>
              <a:gd name="connsiteX9" fmla="*/ 5188107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508776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082599 w 8577813"/>
              <a:gd name="connsiteY8" fmla="*/ 3429002 h 5231423"/>
              <a:gd name="connsiteX9" fmla="*/ 5188107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508776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188107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3376891 w 8577813"/>
              <a:gd name="connsiteY2" fmla="*/ 3560885 h 5231423"/>
              <a:gd name="connsiteX3" fmla="*/ 3508776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214484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2820020 w 8577813"/>
              <a:gd name="connsiteY2" fmla="*/ 3533991 h 5231423"/>
              <a:gd name="connsiteX3" fmla="*/ 3508776 w 8577813"/>
              <a:gd name="connsiteY3" fmla="*/ 3402623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214484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2820020 w 8577813"/>
              <a:gd name="connsiteY2" fmla="*/ 3533991 h 5231423"/>
              <a:gd name="connsiteX3" fmla="*/ 3027157 w 8577813"/>
              <a:gd name="connsiteY3" fmla="*/ 3366764 h 5231423"/>
              <a:gd name="connsiteX4" fmla="*/ 3499984 w 8577813"/>
              <a:gd name="connsiteY4" fmla="*/ 131885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214484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2820020 w 8577813"/>
              <a:gd name="connsiteY2" fmla="*/ 3533991 h 5231423"/>
              <a:gd name="connsiteX3" fmla="*/ 3027157 w 8577813"/>
              <a:gd name="connsiteY3" fmla="*/ 3366764 h 5231423"/>
              <a:gd name="connsiteX4" fmla="*/ 2867859 w 8577813"/>
              <a:gd name="connsiteY4" fmla="*/ 87061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214484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2820020 w 8577813"/>
              <a:gd name="connsiteY2" fmla="*/ 3533991 h 5231423"/>
              <a:gd name="connsiteX3" fmla="*/ 2921803 w 8577813"/>
              <a:gd name="connsiteY3" fmla="*/ 3366764 h 5231423"/>
              <a:gd name="connsiteX4" fmla="*/ 2867859 w 8577813"/>
              <a:gd name="connsiteY4" fmla="*/ 87061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214484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2744767 w 8577813"/>
              <a:gd name="connsiteY2" fmla="*/ 3533991 h 5231423"/>
              <a:gd name="connsiteX3" fmla="*/ 2921803 w 8577813"/>
              <a:gd name="connsiteY3" fmla="*/ 3366764 h 5231423"/>
              <a:gd name="connsiteX4" fmla="*/ 2867859 w 8577813"/>
              <a:gd name="connsiteY4" fmla="*/ 87061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100184 w 8577813"/>
              <a:gd name="connsiteY8" fmla="*/ 3411417 h 5231423"/>
              <a:gd name="connsiteX9" fmla="*/ 5214484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2744767 w 8577813"/>
              <a:gd name="connsiteY2" fmla="*/ 3533991 h 5231423"/>
              <a:gd name="connsiteX3" fmla="*/ 2921803 w 8577813"/>
              <a:gd name="connsiteY3" fmla="*/ 3366764 h 5231423"/>
              <a:gd name="connsiteX4" fmla="*/ 2867859 w 8577813"/>
              <a:gd name="connsiteY4" fmla="*/ 87061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642005 w 8577813"/>
              <a:gd name="connsiteY8" fmla="*/ 3366594 h 5231423"/>
              <a:gd name="connsiteX9" fmla="*/ 5214484 w 8577813"/>
              <a:gd name="connsiteY9" fmla="*/ 3587262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2744767 w 8577813"/>
              <a:gd name="connsiteY2" fmla="*/ 3533991 h 5231423"/>
              <a:gd name="connsiteX3" fmla="*/ 2921803 w 8577813"/>
              <a:gd name="connsiteY3" fmla="*/ 3366764 h 5231423"/>
              <a:gd name="connsiteX4" fmla="*/ 2867859 w 8577813"/>
              <a:gd name="connsiteY4" fmla="*/ 87061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065014 w 8577813"/>
              <a:gd name="connsiteY7" fmla="*/ 114299 h 5231423"/>
              <a:gd name="connsiteX8" fmla="*/ 5642005 w 8577813"/>
              <a:gd name="connsiteY8" fmla="*/ 3366594 h 5231423"/>
              <a:gd name="connsiteX9" fmla="*/ 5801456 w 8577813"/>
              <a:gd name="connsiteY9" fmla="*/ 3596226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00660 h 5231423"/>
              <a:gd name="connsiteX1" fmla="*/ 148568 w 8577813"/>
              <a:gd name="connsiteY1" fmla="*/ 3560884 h 5231423"/>
              <a:gd name="connsiteX2" fmla="*/ 2744767 w 8577813"/>
              <a:gd name="connsiteY2" fmla="*/ 3533991 h 5231423"/>
              <a:gd name="connsiteX3" fmla="*/ 2921803 w 8577813"/>
              <a:gd name="connsiteY3" fmla="*/ 3366764 h 5231423"/>
              <a:gd name="connsiteX4" fmla="*/ 2867859 w 8577813"/>
              <a:gd name="connsiteY4" fmla="*/ 87061 h 5231423"/>
              <a:gd name="connsiteX5" fmla="*/ 3623075 w 8577813"/>
              <a:gd name="connsiteY5" fmla="*/ 0 h 5231423"/>
              <a:gd name="connsiteX6" fmla="*/ 4801245 w 8577813"/>
              <a:gd name="connsiteY6" fmla="*/ 8793 h 5231423"/>
              <a:gd name="connsiteX7" fmla="*/ 5636938 w 8577813"/>
              <a:gd name="connsiteY7" fmla="*/ 96369 h 5231423"/>
              <a:gd name="connsiteX8" fmla="*/ 5642005 w 8577813"/>
              <a:gd name="connsiteY8" fmla="*/ 3366594 h 5231423"/>
              <a:gd name="connsiteX9" fmla="*/ 5801456 w 8577813"/>
              <a:gd name="connsiteY9" fmla="*/ 3596226 h 5231423"/>
              <a:gd name="connsiteX10" fmla="*/ 8446829 w 8577813"/>
              <a:gd name="connsiteY10" fmla="*/ 3569677 h 5231423"/>
              <a:gd name="connsiteX11" fmla="*/ 8577813 w 8577813"/>
              <a:gd name="connsiteY11" fmla="*/ 3762207 h 5231423"/>
              <a:gd name="connsiteX12" fmla="*/ 8577813 w 8577813"/>
              <a:gd name="connsiteY12" fmla="*/ 5100439 h 5231423"/>
              <a:gd name="connsiteX13" fmla="*/ 8446829 w 8577813"/>
              <a:gd name="connsiteY13" fmla="*/ 5231423 h 5231423"/>
              <a:gd name="connsiteX14" fmla="*/ 130984 w 8577813"/>
              <a:gd name="connsiteY14" fmla="*/ 5231423 h 5231423"/>
              <a:gd name="connsiteX15" fmla="*/ 0 w 8577813"/>
              <a:gd name="connsiteY15" fmla="*/ 5100439 h 5231423"/>
              <a:gd name="connsiteX16" fmla="*/ 8792 w 8577813"/>
              <a:gd name="connsiteY16" fmla="*/ 3700660 h 5231423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2744767 w 8577813"/>
              <a:gd name="connsiteY2" fmla="*/ 3551920 h 5249352"/>
              <a:gd name="connsiteX3" fmla="*/ 2921803 w 8577813"/>
              <a:gd name="connsiteY3" fmla="*/ 3384693 h 5249352"/>
              <a:gd name="connsiteX4" fmla="*/ 2867859 w 8577813"/>
              <a:gd name="connsiteY4" fmla="*/ 104990 h 5249352"/>
              <a:gd name="connsiteX5" fmla="*/ 3111354 w 8577813"/>
              <a:gd name="connsiteY5" fmla="*/ 0 h 5249352"/>
              <a:gd name="connsiteX6" fmla="*/ 4801245 w 8577813"/>
              <a:gd name="connsiteY6" fmla="*/ 26722 h 5249352"/>
              <a:gd name="connsiteX7" fmla="*/ 5636938 w 8577813"/>
              <a:gd name="connsiteY7" fmla="*/ 114298 h 5249352"/>
              <a:gd name="connsiteX8" fmla="*/ 5642005 w 8577813"/>
              <a:gd name="connsiteY8" fmla="*/ 3384523 h 5249352"/>
              <a:gd name="connsiteX9" fmla="*/ 5801456 w 8577813"/>
              <a:gd name="connsiteY9" fmla="*/ 3614155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2744767 w 8577813"/>
              <a:gd name="connsiteY2" fmla="*/ 3551920 h 5249352"/>
              <a:gd name="connsiteX3" fmla="*/ 2921803 w 8577813"/>
              <a:gd name="connsiteY3" fmla="*/ 3384693 h 5249352"/>
              <a:gd name="connsiteX4" fmla="*/ 2867859 w 8577813"/>
              <a:gd name="connsiteY4" fmla="*/ 104990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636938 w 8577813"/>
              <a:gd name="connsiteY7" fmla="*/ 114298 h 5249352"/>
              <a:gd name="connsiteX8" fmla="*/ 5642005 w 8577813"/>
              <a:gd name="connsiteY8" fmla="*/ 3384523 h 5249352"/>
              <a:gd name="connsiteX9" fmla="*/ 5801456 w 8577813"/>
              <a:gd name="connsiteY9" fmla="*/ 3614155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2744767 w 8577813"/>
              <a:gd name="connsiteY2" fmla="*/ 3551920 h 5249352"/>
              <a:gd name="connsiteX3" fmla="*/ 2921803 w 8577813"/>
              <a:gd name="connsiteY3" fmla="*/ 3384693 h 5249352"/>
              <a:gd name="connsiteX4" fmla="*/ 2867859 w 8577813"/>
              <a:gd name="connsiteY4" fmla="*/ 104990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636938 w 8577813"/>
              <a:gd name="connsiteY7" fmla="*/ 114298 h 5249352"/>
              <a:gd name="connsiteX8" fmla="*/ 5642005 w 8577813"/>
              <a:gd name="connsiteY8" fmla="*/ 3384523 h 5249352"/>
              <a:gd name="connsiteX9" fmla="*/ 5801456 w 8577813"/>
              <a:gd name="connsiteY9" fmla="*/ 3596226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2744767 w 8577813"/>
              <a:gd name="connsiteY2" fmla="*/ 3551920 h 5249352"/>
              <a:gd name="connsiteX3" fmla="*/ 2891702 w 8577813"/>
              <a:gd name="connsiteY3" fmla="*/ 3375729 h 5249352"/>
              <a:gd name="connsiteX4" fmla="*/ 2867859 w 8577813"/>
              <a:gd name="connsiteY4" fmla="*/ 104990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636938 w 8577813"/>
              <a:gd name="connsiteY7" fmla="*/ 114298 h 5249352"/>
              <a:gd name="connsiteX8" fmla="*/ 5642005 w 8577813"/>
              <a:gd name="connsiteY8" fmla="*/ 3384523 h 5249352"/>
              <a:gd name="connsiteX9" fmla="*/ 5801456 w 8577813"/>
              <a:gd name="connsiteY9" fmla="*/ 3596226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2699616 w 8577813"/>
              <a:gd name="connsiteY2" fmla="*/ 3551920 h 5249352"/>
              <a:gd name="connsiteX3" fmla="*/ 2891702 w 8577813"/>
              <a:gd name="connsiteY3" fmla="*/ 3375729 h 5249352"/>
              <a:gd name="connsiteX4" fmla="*/ 2867859 w 8577813"/>
              <a:gd name="connsiteY4" fmla="*/ 104990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636938 w 8577813"/>
              <a:gd name="connsiteY7" fmla="*/ 114298 h 5249352"/>
              <a:gd name="connsiteX8" fmla="*/ 5642005 w 8577813"/>
              <a:gd name="connsiteY8" fmla="*/ 3384523 h 5249352"/>
              <a:gd name="connsiteX9" fmla="*/ 5801456 w 8577813"/>
              <a:gd name="connsiteY9" fmla="*/ 3596226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2699616 w 8577813"/>
              <a:gd name="connsiteY2" fmla="*/ 3551920 h 5249352"/>
              <a:gd name="connsiteX3" fmla="*/ 2891702 w 8577813"/>
              <a:gd name="connsiteY3" fmla="*/ 3375729 h 5249352"/>
              <a:gd name="connsiteX4" fmla="*/ 3251099 w 8577813"/>
              <a:gd name="connsiteY4" fmla="*/ 113954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636938 w 8577813"/>
              <a:gd name="connsiteY7" fmla="*/ 114298 h 5249352"/>
              <a:gd name="connsiteX8" fmla="*/ 5642005 w 8577813"/>
              <a:gd name="connsiteY8" fmla="*/ 3384523 h 5249352"/>
              <a:gd name="connsiteX9" fmla="*/ 5801456 w 8577813"/>
              <a:gd name="connsiteY9" fmla="*/ 3596226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2699616 w 8577813"/>
              <a:gd name="connsiteY2" fmla="*/ 3551920 h 5249352"/>
              <a:gd name="connsiteX3" fmla="*/ 3229855 w 8577813"/>
              <a:gd name="connsiteY3" fmla="*/ 3375729 h 5249352"/>
              <a:gd name="connsiteX4" fmla="*/ 3251099 w 8577813"/>
              <a:gd name="connsiteY4" fmla="*/ 113954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636938 w 8577813"/>
              <a:gd name="connsiteY7" fmla="*/ 114298 h 5249352"/>
              <a:gd name="connsiteX8" fmla="*/ 5642005 w 8577813"/>
              <a:gd name="connsiteY8" fmla="*/ 3384523 h 5249352"/>
              <a:gd name="connsiteX9" fmla="*/ 5801456 w 8577813"/>
              <a:gd name="connsiteY9" fmla="*/ 3596226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2925052 w 8577813"/>
              <a:gd name="connsiteY2" fmla="*/ 3551920 h 5249352"/>
              <a:gd name="connsiteX3" fmla="*/ 3229855 w 8577813"/>
              <a:gd name="connsiteY3" fmla="*/ 3375729 h 5249352"/>
              <a:gd name="connsiteX4" fmla="*/ 3251099 w 8577813"/>
              <a:gd name="connsiteY4" fmla="*/ 113954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636938 w 8577813"/>
              <a:gd name="connsiteY7" fmla="*/ 114298 h 5249352"/>
              <a:gd name="connsiteX8" fmla="*/ 5642005 w 8577813"/>
              <a:gd name="connsiteY8" fmla="*/ 3384523 h 5249352"/>
              <a:gd name="connsiteX9" fmla="*/ 5801456 w 8577813"/>
              <a:gd name="connsiteY9" fmla="*/ 3596226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3060312 w 8577813"/>
              <a:gd name="connsiteY2" fmla="*/ 3560885 h 5249352"/>
              <a:gd name="connsiteX3" fmla="*/ 3229855 w 8577813"/>
              <a:gd name="connsiteY3" fmla="*/ 3375729 h 5249352"/>
              <a:gd name="connsiteX4" fmla="*/ 3251099 w 8577813"/>
              <a:gd name="connsiteY4" fmla="*/ 113954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636938 w 8577813"/>
              <a:gd name="connsiteY7" fmla="*/ 114298 h 5249352"/>
              <a:gd name="connsiteX8" fmla="*/ 5642005 w 8577813"/>
              <a:gd name="connsiteY8" fmla="*/ 3384523 h 5249352"/>
              <a:gd name="connsiteX9" fmla="*/ 5801456 w 8577813"/>
              <a:gd name="connsiteY9" fmla="*/ 3596226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3060312 w 8577813"/>
              <a:gd name="connsiteY2" fmla="*/ 3560885 h 5249352"/>
              <a:gd name="connsiteX3" fmla="*/ 3229855 w 8577813"/>
              <a:gd name="connsiteY3" fmla="*/ 3375729 h 5249352"/>
              <a:gd name="connsiteX4" fmla="*/ 3251099 w 8577813"/>
              <a:gd name="connsiteY4" fmla="*/ 113954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636938 w 8577813"/>
              <a:gd name="connsiteY7" fmla="*/ 114298 h 5249352"/>
              <a:gd name="connsiteX8" fmla="*/ 5642005 w 8577813"/>
              <a:gd name="connsiteY8" fmla="*/ 3384523 h 5249352"/>
              <a:gd name="connsiteX9" fmla="*/ 5564749 w 8577813"/>
              <a:gd name="connsiteY9" fmla="*/ 3560368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3060312 w 8577813"/>
              <a:gd name="connsiteY2" fmla="*/ 3560885 h 5249352"/>
              <a:gd name="connsiteX3" fmla="*/ 3229855 w 8577813"/>
              <a:gd name="connsiteY3" fmla="*/ 3375729 h 5249352"/>
              <a:gd name="connsiteX4" fmla="*/ 3251099 w 8577813"/>
              <a:gd name="connsiteY4" fmla="*/ 113954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253699 w 8577813"/>
              <a:gd name="connsiteY7" fmla="*/ 123262 h 5249352"/>
              <a:gd name="connsiteX8" fmla="*/ 5642005 w 8577813"/>
              <a:gd name="connsiteY8" fmla="*/ 3384523 h 5249352"/>
              <a:gd name="connsiteX9" fmla="*/ 5564749 w 8577813"/>
              <a:gd name="connsiteY9" fmla="*/ 3560368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3060312 w 8577813"/>
              <a:gd name="connsiteY2" fmla="*/ 3560885 h 5249352"/>
              <a:gd name="connsiteX3" fmla="*/ 3229855 w 8577813"/>
              <a:gd name="connsiteY3" fmla="*/ 3375729 h 5249352"/>
              <a:gd name="connsiteX4" fmla="*/ 3251099 w 8577813"/>
              <a:gd name="connsiteY4" fmla="*/ 113954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253699 w 8577813"/>
              <a:gd name="connsiteY7" fmla="*/ 123262 h 5249352"/>
              <a:gd name="connsiteX8" fmla="*/ 5270038 w 8577813"/>
              <a:gd name="connsiteY8" fmla="*/ 3375558 h 5249352"/>
              <a:gd name="connsiteX9" fmla="*/ 5564749 w 8577813"/>
              <a:gd name="connsiteY9" fmla="*/ 3560368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3060312 w 8577813"/>
              <a:gd name="connsiteY2" fmla="*/ 3560885 h 5249352"/>
              <a:gd name="connsiteX3" fmla="*/ 3229855 w 8577813"/>
              <a:gd name="connsiteY3" fmla="*/ 3375729 h 5249352"/>
              <a:gd name="connsiteX4" fmla="*/ 3251099 w 8577813"/>
              <a:gd name="connsiteY4" fmla="*/ 113954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253699 w 8577813"/>
              <a:gd name="connsiteY7" fmla="*/ 123262 h 5249352"/>
              <a:gd name="connsiteX8" fmla="*/ 5270038 w 8577813"/>
              <a:gd name="connsiteY8" fmla="*/ 3375558 h 5249352"/>
              <a:gd name="connsiteX9" fmla="*/ 5474576 w 8577813"/>
              <a:gd name="connsiteY9" fmla="*/ 3578297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3060312 w 8577813"/>
              <a:gd name="connsiteY2" fmla="*/ 3560885 h 5249352"/>
              <a:gd name="connsiteX3" fmla="*/ 3229855 w 8577813"/>
              <a:gd name="connsiteY3" fmla="*/ 3375729 h 5249352"/>
              <a:gd name="connsiteX4" fmla="*/ 3251099 w 8577813"/>
              <a:gd name="connsiteY4" fmla="*/ 113954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253699 w 8577813"/>
              <a:gd name="connsiteY7" fmla="*/ 123262 h 5249352"/>
              <a:gd name="connsiteX8" fmla="*/ 5270038 w 8577813"/>
              <a:gd name="connsiteY8" fmla="*/ 3438311 h 5249352"/>
              <a:gd name="connsiteX9" fmla="*/ 5474576 w 8577813"/>
              <a:gd name="connsiteY9" fmla="*/ 3578297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3060312 w 8577813"/>
              <a:gd name="connsiteY2" fmla="*/ 3560885 h 5249352"/>
              <a:gd name="connsiteX3" fmla="*/ 3252399 w 8577813"/>
              <a:gd name="connsiteY3" fmla="*/ 3402623 h 5249352"/>
              <a:gd name="connsiteX4" fmla="*/ 3251099 w 8577813"/>
              <a:gd name="connsiteY4" fmla="*/ 113954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253699 w 8577813"/>
              <a:gd name="connsiteY7" fmla="*/ 123262 h 5249352"/>
              <a:gd name="connsiteX8" fmla="*/ 5270038 w 8577813"/>
              <a:gd name="connsiteY8" fmla="*/ 3438311 h 5249352"/>
              <a:gd name="connsiteX9" fmla="*/ 5474576 w 8577813"/>
              <a:gd name="connsiteY9" fmla="*/ 3578297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18589 h 5249352"/>
              <a:gd name="connsiteX1" fmla="*/ 148568 w 8577813"/>
              <a:gd name="connsiteY1" fmla="*/ 3578813 h 5249352"/>
              <a:gd name="connsiteX2" fmla="*/ 3105400 w 8577813"/>
              <a:gd name="connsiteY2" fmla="*/ 3560885 h 5249352"/>
              <a:gd name="connsiteX3" fmla="*/ 3252399 w 8577813"/>
              <a:gd name="connsiteY3" fmla="*/ 3402623 h 5249352"/>
              <a:gd name="connsiteX4" fmla="*/ 3251099 w 8577813"/>
              <a:gd name="connsiteY4" fmla="*/ 113954 h 5249352"/>
              <a:gd name="connsiteX5" fmla="*/ 3111354 w 8577813"/>
              <a:gd name="connsiteY5" fmla="*/ 0 h 5249352"/>
              <a:gd name="connsiteX6" fmla="*/ 5358118 w 8577813"/>
              <a:gd name="connsiteY6" fmla="*/ 8792 h 5249352"/>
              <a:gd name="connsiteX7" fmla="*/ 5253699 w 8577813"/>
              <a:gd name="connsiteY7" fmla="*/ 123262 h 5249352"/>
              <a:gd name="connsiteX8" fmla="*/ 5270038 w 8577813"/>
              <a:gd name="connsiteY8" fmla="*/ 3438311 h 5249352"/>
              <a:gd name="connsiteX9" fmla="*/ 5474576 w 8577813"/>
              <a:gd name="connsiteY9" fmla="*/ 3578297 h 5249352"/>
              <a:gd name="connsiteX10" fmla="*/ 8446829 w 8577813"/>
              <a:gd name="connsiteY10" fmla="*/ 3587606 h 5249352"/>
              <a:gd name="connsiteX11" fmla="*/ 8577813 w 8577813"/>
              <a:gd name="connsiteY11" fmla="*/ 3780136 h 5249352"/>
              <a:gd name="connsiteX12" fmla="*/ 8577813 w 8577813"/>
              <a:gd name="connsiteY12" fmla="*/ 5118368 h 5249352"/>
              <a:gd name="connsiteX13" fmla="*/ 8446829 w 8577813"/>
              <a:gd name="connsiteY13" fmla="*/ 5249352 h 5249352"/>
              <a:gd name="connsiteX14" fmla="*/ 130984 w 8577813"/>
              <a:gd name="connsiteY14" fmla="*/ 5249352 h 5249352"/>
              <a:gd name="connsiteX15" fmla="*/ 0 w 8577813"/>
              <a:gd name="connsiteY15" fmla="*/ 5118368 h 5249352"/>
              <a:gd name="connsiteX16" fmla="*/ 8792 w 8577813"/>
              <a:gd name="connsiteY16" fmla="*/ 3718589 h 5249352"/>
              <a:gd name="connsiteX0" fmla="*/ 8792 w 8577813"/>
              <a:gd name="connsiteY0" fmla="*/ 3709797 h 5240560"/>
              <a:gd name="connsiteX1" fmla="*/ 148568 w 8577813"/>
              <a:gd name="connsiteY1" fmla="*/ 3570021 h 5240560"/>
              <a:gd name="connsiteX2" fmla="*/ 3105400 w 8577813"/>
              <a:gd name="connsiteY2" fmla="*/ 3552093 h 5240560"/>
              <a:gd name="connsiteX3" fmla="*/ 3252399 w 8577813"/>
              <a:gd name="connsiteY3" fmla="*/ 3393831 h 5240560"/>
              <a:gd name="connsiteX4" fmla="*/ 3251099 w 8577813"/>
              <a:gd name="connsiteY4" fmla="*/ 105162 h 5240560"/>
              <a:gd name="connsiteX5" fmla="*/ 3370605 w 8577813"/>
              <a:gd name="connsiteY5" fmla="*/ 173 h 5240560"/>
              <a:gd name="connsiteX6" fmla="*/ 5358118 w 8577813"/>
              <a:gd name="connsiteY6" fmla="*/ 0 h 5240560"/>
              <a:gd name="connsiteX7" fmla="*/ 5253699 w 8577813"/>
              <a:gd name="connsiteY7" fmla="*/ 114470 h 5240560"/>
              <a:gd name="connsiteX8" fmla="*/ 5270038 w 8577813"/>
              <a:gd name="connsiteY8" fmla="*/ 3429519 h 5240560"/>
              <a:gd name="connsiteX9" fmla="*/ 5474576 w 8577813"/>
              <a:gd name="connsiteY9" fmla="*/ 3569505 h 5240560"/>
              <a:gd name="connsiteX10" fmla="*/ 8446829 w 8577813"/>
              <a:gd name="connsiteY10" fmla="*/ 3578814 h 5240560"/>
              <a:gd name="connsiteX11" fmla="*/ 8577813 w 8577813"/>
              <a:gd name="connsiteY11" fmla="*/ 3771344 h 5240560"/>
              <a:gd name="connsiteX12" fmla="*/ 8577813 w 8577813"/>
              <a:gd name="connsiteY12" fmla="*/ 5109576 h 5240560"/>
              <a:gd name="connsiteX13" fmla="*/ 8446829 w 8577813"/>
              <a:gd name="connsiteY13" fmla="*/ 5240560 h 5240560"/>
              <a:gd name="connsiteX14" fmla="*/ 130984 w 8577813"/>
              <a:gd name="connsiteY14" fmla="*/ 5240560 h 5240560"/>
              <a:gd name="connsiteX15" fmla="*/ 0 w 8577813"/>
              <a:gd name="connsiteY15" fmla="*/ 5109576 h 5240560"/>
              <a:gd name="connsiteX16" fmla="*/ 8792 w 8577813"/>
              <a:gd name="connsiteY16" fmla="*/ 3709797 h 5240560"/>
              <a:gd name="connsiteX0" fmla="*/ 8792 w 8577813"/>
              <a:gd name="connsiteY0" fmla="*/ 3709624 h 5240387"/>
              <a:gd name="connsiteX1" fmla="*/ 148568 w 8577813"/>
              <a:gd name="connsiteY1" fmla="*/ 3569848 h 5240387"/>
              <a:gd name="connsiteX2" fmla="*/ 3105400 w 8577813"/>
              <a:gd name="connsiteY2" fmla="*/ 3551920 h 5240387"/>
              <a:gd name="connsiteX3" fmla="*/ 3252399 w 8577813"/>
              <a:gd name="connsiteY3" fmla="*/ 3393658 h 5240387"/>
              <a:gd name="connsiteX4" fmla="*/ 3251099 w 8577813"/>
              <a:gd name="connsiteY4" fmla="*/ 104989 h 5240387"/>
              <a:gd name="connsiteX5" fmla="*/ 3370605 w 8577813"/>
              <a:gd name="connsiteY5" fmla="*/ 0 h 5240387"/>
              <a:gd name="connsiteX6" fmla="*/ 5053780 w 8577813"/>
              <a:gd name="connsiteY6" fmla="*/ 8792 h 5240387"/>
              <a:gd name="connsiteX7" fmla="*/ 5253699 w 8577813"/>
              <a:gd name="connsiteY7" fmla="*/ 114297 h 5240387"/>
              <a:gd name="connsiteX8" fmla="*/ 5270038 w 8577813"/>
              <a:gd name="connsiteY8" fmla="*/ 3429346 h 5240387"/>
              <a:gd name="connsiteX9" fmla="*/ 5474576 w 8577813"/>
              <a:gd name="connsiteY9" fmla="*/ 3569332 h 5240387"/>
              <a:gd name="connsiteX10" fmla="*/ 8446829 w 8577813"/>
              <a:gd name="connsiteY10" fmla="*/ 3578641 h 5240387"/>
              <a:gd name="connsiteX11" fmla="*/ 8577813 w 8577813"/>
              <a:gd name="connsiteY11" fmla="*/ 3771171 h 5240387"/>
              <a:gd name="connsiteX12" fmla="*/ 8577813 w 8577813"/>
              <a:gd name="connsiteY12" fmla="*/ 5109403 h 5240387"/>
              <a:gd name="connsiteX13" fmla="*/ 8446829 w 8577813"/>
              <a:gd name="connsiteY13" fmla="*/ 5240387 h 5240387"/>
              <a:gd name="connsiteX14" fmla="*/ 130984 w 8577813"/>
              <a:gd name="connsiteY14" fmla="*/ 5240387 h 5240387"/>
              <a:gd name="connsiteX15" fmla="*/ 0 w 8577813"/>
              <a:gd name="connsiteY15" fmla="*/ 5109403 h 5240387"/>
              <a:gd name="connsiteX16" fmla="*/ 8792 w 8577813"/>
              <a:gd name="connsiteY16" fmla="*/ 3709624 h 5240387"/>
              <a:gd name="connsiteX0" fmla="*/ 8792 w 8577813"/>
              <a:gd name="connsiteY0" fmla="*/ 3709624 h 5240387"/>
              <a:gd name="connsiteX1" fmla="*/ 159839 w 8577813"/>
              <a:gd name="connsiteY1" fmla="*/ 3513545 h 5240387"/>
              <a:gd name="connsiteX2" fmla="*/ 3105400 w 8577813"/>
              <a:gd name="connsiteY2" fmla="*/ 3551920 h 5240387"/>
              <a:gd name="connsiteX3" fmla="*/ 3252399 w 8577813"/>
              <a:gd name="connsiteY3" fmla="*/ 3393658 h 5240387"/>
              <a:gd name="connsiteX4" fmla="*/ 3251099 w 8577813"/>
              <a:gd name="connsiteY4" fmla="*/ 104989 h 5240387"/>
              <a:gd name="connsiteX5" fmla="*/ 3370605 w 8577813"/>
              <a:gd name="connsiteY5" fmla="*/ 0 h 5240387"/>
              <a:gd name="connsiteX6" fmla="*/ 5053780 w 8577813"/>
              <a:gd name="connsiteY6" fmla="*/ 8792 h 5240387"/>
              <a:gd name="connsiteX7" fmla="*/ 5253699 w 8577813"/>
              <a:gd name="connsiteY7" fmla="*/ 114297 h 5240387"/>
              <a:gd name="connsiteX8" fmla="*/ 5270038 w 8577813"/>
              <a:gd name="connsiteY8" fmla="*/ 3429346 h 5240387"/>
              <a:gd name="connsiteX9" fmla="*/ 5474576 w 8577813"/>
              <a:gd name="connsiteY9" fmla="*/ 3569332 h 5240387"/>
              <a:gd name="connsiteX10" fmla="*/ 8446829 w 8577813"/>
              <a:gd name="connsiteY10" fmla="*/ 3578641 h 5240387"/>
              <a:gd name="connsiteX11" fmla="*/ 8577813 w 8577813"/>
              <a:gd name="connsiteY11" fmla="*/ 3771171 h 5240387"/>
              <a:gd name="connsiteX12" fmla="*/ 8577813 w 8577813"/>
              <a:gd name="connsiteY12" fmla="*/ 5109403 h 5240387"/>
              <a:gd name="connsiteX13" fmla="*/ 8446829 w 8577813"/>
              <a:gd name="connsiteY13" fmla="*/ 5240387 h 5240387"/>
              <a:gd name="connsiteX14" fmla="*/ 130984 w 8577813"/>
              <a:gd name="connsiteY14" fmla="*/ 5240387 h 5240387"/>
              <a:gd name="connsiteX15" fmla="*/ 0 w 8577813"/>
              <a:gd name="connsiteY15" fmla="*/ 5109403 h 5240387"/>
              <a:gd name="connsiteX16" fmla="*/ 8792 w 8577813"/>
              <a:gd name="connsiteY16" fmla="*/ 3709624 h 5240387"/>
              <a:gd name="connsiteX0" fmla="*/ 125298 w 8694320"/>
              <a:gd name="connsiteY0" fmla="*/ 3662705 h 5240387"/>
              <a:gd name="connsiteX1" fmla="*/ 276346 w 8694320"/>
              <a:gd name="connsiteY1" fmla="*/ 3513545 h 5240387"/>
              <a:gd name="connsiteX2" fmla="*/ 3221907 w 8694320"/>
              <a:gd name="connsiteY2" fmla="*/ 3551920 h 5240387"/>
              <a:gd name="connsiteX3" fmla="*/ 3368906 w 8694320"/>
              <a:gd name="connsiteY3" fmla="*/ 3393658 h 5240387"/>
              <a:gd name="connsiteX4" fmla="*/ 3367606 w 8694320"/>
              <a:gd name="connsiteY4" fmla="*/ 104989 h 5240387"/>
              <a:gd name="connsiteX5" fmla="*/ 3487112 w 8694320"/>
              <a:gd name="connsiteY5" fmla="*/ 0 h 5240387"/>
              <a:gd name="connsiteX6" fmla="*/ 5170287 w 8694320"/>
              <a:gd name="connsiteY6" fmla="*/ 8792 h 5240387"/>
              <a:gd name="connsiteX7" fmla="*/ 5370206 w 8694320"/>
              <a:gd name="connsiteY7" fmla="*/ 114297 h 5240387"/>
              <a:gd name="connsiteX8" fmla="*/ 5386545 w 8694320"/>
              <a:gd name="connsiteY8" fmla="*/ 3429346 h 5240387"/>
              <a:gd name="connsiteX9" fmla="*/ 5591083 w 8694320"/>
              <a:gd name="connsiteY9" fmla="*/ 3569332 h 5240387"/>
              <a:gd name="connsiteX10" fmla="*/ 8563336 w 8694320"/>
              <a:gd name="connsiteY10" fmla="*/ 3578641 h 5240387"/>
              <a:gd name="connsiteX11" fmla="*/ 8694320 w 8694320"/>
              <a:gd name="connsiteY11" fmla="*/ 3771171 h 5240387"/>
              <a:gd name="connsiteX12" fmla="*/ 8694320 w 8694320"/>
              <a:gd name="connsiteY12" fmla="*/ 5109403 h 5240387"/>
              <a:gd name="connsiteX13" fmla="*/ 8563336 w 8694320"/>
              <a:gd name="connsiteY13" fmla="*/ 5240387 h 5240387"/>
              <a:gd name="connsiteX14" fmla="*/ 247491 w 8694320"/>
              <a:gd name="connsiteY14" fmla="*/ 5240387 h 5240387"/>
              <a:gd name="connsiteX15" fmla="*/ 116507 w 8694320"/>
              <a:gd name="connsiteY15" fmla="*/ 5109403 h 5240387"/>
              <a:gd name="connsiteX16" fmla="*/ 125298 w 8694320"/>
              <a:gd name="connsiteY16" fmla="*/ 3662705 h 5240387"/>
              <a:gd name="connsiteX0" fmla="*/ 125298 w 8694320"/>
              <a:gd name="connsiteY0" fmla="*/ 3662705 h 5240387"/>
              <a:gd name="connsiteX1" fmla="*/ 276346 w 8694320"/>
              <a:gd name="connsiteY1" fmla="*/ 3513545 h 5240387"/>
              <a:gd name="connsiteX2" fmla="*/ 3221907 w 8694320"/>
              <a:gd name="connsiteY2" fmla="*/ 3495616 h 5240387"/>
              <a:gd name="connsiteX3" fmla="*/ 3368906 w 8694320"/>
              <a:gd name="connsiteY3" fmla="*/ 3393658 h 5240387"/>
              <a:gd name="connsiteX4" fmla="*/ 3367606 w 8694320"/>
              <a:gd name="connsiteY4" fmla="*/ 104989 h 5240387"/>
              <a:gd name="connsiteX5" fmla="*/ 3487112 w 8694320"/>
              <a:gd name="connsiteY5" fmla="*/ 0 h 5240387"/>
              <a:gd name="connsiteX6" fmla="*/ 5170287 w 8694320"/>
              <a:gd name="connsiteY6" fmla="*/ 8792 h 5240387"/>
              <a:gd name="connsiteX7" fmla="*/ 5370206 w 8694320"/>
              <a:gd name="connsiteY7" fmla="*/ 114297 h 5240387"/>
              <a:gd name="connsiteX8" fmla="*/ 5386545 w 8694320"/>
              <a:gd name="connsiteY8" fmla="*/ 3429346 h 5240387"/>
              <a:gd name="connsiteX9" fmla="*/ 5591083 w 8694320"/>
              <a:gd name="connsiteY9" fmla="*/ 3569332 h 5240387"/>
              <a:gd name="connsiteX10" fmla="*/ 8563336 w 8694320"/>
              <a:gd name="connsiteY10" fmla="*/ 3578641 h 5240387"/>
              <a:gd name="connsiteX11" fmla="*/ 8694320 w 8694320"/>
              <a:gd name="connsiteY11" fmla="*/ 3771171 h 5240387"/>
              <a:gd name="connsiteX12" fmla="*/ 8694320 w 8694320"/>
              <a:gd name="connsiteY12" fmla="*/ 5109403 h 5240387"/>
              <a:gd name="connsiteX13" fmla="*/ 8563336 w 8694320"/>
              <a:gd name="connsiteY13" fmla="*/ 5240387 h 5240387"/>
              <a:gd name="connsiteX14" fmla="*/ 247491 w 8694320"/>
              <a:gd name="connsiteY14" fmla="*/ 5240387 h 5240387"/>
              <a:gd name="connsiteX15" fmla="*/ 116507 w 8694320"/>
              <a:gd name="connsiteY15" fmla="*/ 5109403 h 5240387"/>
              <a:gd name="connsiteX16" fmla="*/ 125298 w 8694320"/>
              <a:gd name="connsiteY16" fmla="*/ 3662705 h 5240387"/>
              <a:gd name="connsiteX0" fmla="*/ 125298 w 8694320"/>
              <a:gd name="connsiteY0" fmla="*/ 3662705 h 5240387"/>
              <a:gd name="connsiteX1" fmla="*/ 276346 w 8694320"/>
              <a:gd name="connsiteY1" fmla="*/ 3513545 h 5240387"/>
              <a:gd name="connsiteX2" fmla="*/ 3221907 w 8694320"/>
              <a:gd name="connsiteY2" fmla="*/ 3495616 h 5240387"/>
              <a:gd name="connsiteX3" fmla="*/ 3380178 w 8694320"/>
              <a:gd name="connsiteY3" fmla="*/ 3346740 h 5240387"/>
              <a:gd name="connsiteX4" fmla="*/ 3367606 w 8694320"/>
              <a:gd name="connsiteY4" fmla="*/ 104989 h 5240387"/>
              <a:gd name="connsiteX5" fmla="*/ 3487112 w 8694320"/>
              <a:gd name="connsiteY5" fmla="*/ 0 h 5240387"/>
              <a:gd name="connsiteX6" fmla="*/ 5170287 w 8694320"/>
              <a:gd name="connsiteY6" fmla="*/ 8792 h 5240387"/>
              <a:gd name="connsiteX7" fmla="*/ 5370206 w 8694320"/>
              <a:gd name="connsiteY7" fmla="*/ 114297 h 5240387"/>
              <a:gd name="connsiteX8" fmla="*/ 5386545 w 8694320"/>
              <a:gd name="connsiteY8" fmla="*/ 3429346 h 5240387"/>
              <a:gd name="connsiteX9" fmla="*/ 5591083 w 8694320"/>
              <a:gd name="connsiteY9" fmla="*/ 3569332 h 5240387"/>
              <a:gd name="connsiteX10" fmla="*/ 8563336 w 8694320"/>
              <a:gd name="connsiteY10" fmla="*/ 3578641 h 5240387"/>
              <a:gd name="connsiteX11" fmla="*/ 8694320 w 8694320"/>
              <a:gd name="connsiteY11" fmla="*/ 3771171 h 5240387"/>
              <a:gd name="connsiteX12" fmla="*/ 8694320 w 8694320"/>
              <a:gd name="connsiteY12" fmla="*/ 5109403 h 5240387"/>
              <a:gd name="connsiteX13" fmla="*/ 8563336 w 8694320"/>
              <a:gd name="connsiteY13" fmla="*/ 5240387 h 5240387"/>
              <a:gd name="connsiteX14" fmla="*/ 247491 w 8694320"/>
              <a:gd name="connsiteY14" fmla="*/ 5240387 h 5240387"/>
              <a:gd name="connsiteX15" fmla="*/ 116507 w 8694320"/>
              <a:gd name="connsiteY15" fmla="*/ 5109403 h 5240387"/>
              <a:gd name="connsiteX16" fmla="*/ 125298 w 8694320"/>
              <a:gd name="connsiteY16" fmla="*/ 3662705 h 5240387"/>
              <a:gd name="connsiteX0" fmla="*/ 125298 w 8694320"/>
              <a:gd name="connsiteY0" fmla="*/ 3662705 h 5240387"/>
              <a:gd name="connsiteX1" fmla="*/ 276346 w 8694320"/>
              <a:gd name="connsiteY1" fmla="*/ 3513545 h 5240387"/>
              <a:gd name="connsiteX2" fmla="*/ 3221907 w 8694320"/>
              <a:gd name="connsiteY2" fmla="*/ 3495616 h 5240387"/>
              <a:gd name="connsiteX3" fmla="*/ 3380178 w 8694320"/>
              <a:gd name="connsiteY3" fmla="*/ 3346740 h 5240387"/>
              <a:gd name="connsiteX4" fmla="*/ 3367606 w 8694320"/>
              <a:gd name="connsiteY4" fmla="*/ 104989 h 5240387"/>
              <a:gd name="connsiteX5" fmla="*/ 3487112 w 8694320"/>
              <a:gd name="connsiteY5" fmla="*/ 0 h 5240387"/>
              <a:gd name="connsiteX6" fmla="*/ 5170287 w 8694320"/>
              <a:gd name="connsiteY6" fmla="*/ 8792 h 5240387"/>
              <a:gd name="connsiteX7" fmla="*/ 5370206 w 8694320"/>
              <a:gd name="connsiteY7" fmla="*/ 114297 h 5240387"/>
              <a:gd name="connsiteX8" fmla="*/ 5375273 w 8694320"/>
              <a:gd name="connsiteY8" fmla="*/ 3344891 h 5240387"/>
              <a:gd name="connsiteX9" fmla="*/ 5591083 w 8694320"/>
              <a:gd name="connsiteY9" fmla="*/ 3569332 h 5240387"/>
              <a:gd name="connsiteX10" fmla="*/ 8563336 w 8694320"/>
              <a:gd name="connsiteY10" fmla="*/ 3578641 h 5240387"/>
              <a:gd name="connsiteX11" fmla="*/ 8694320 w 8694320"/>
              <a:gd name="connsiteY11" fmla="*/ 3771171 h 5240387"/>
              <a:gd name="connsiteX12" fmla="*/ 8694320 w 8694320"/>
              <a:gd name="connsiteY12" fmla="*/ 5109403 h 5240387"/>
              <a:gd name="connsiteX13" fmla="*/ 8563336 w 8694320"/>
              <a:gd name="connsiteY13" fmla="*/ 5240387 h 5240387"/>
              <a:gd name="connsiteX14" fmla="*/ 247491 w 8694320"/>
              <a:gd name="connsiteY14" fmla="*/ 5240387 h 5240387"/>
              <a:gd name="connsiteX15" fmla="*/ 116507 w 8694320"/>
              <a:gd name="connsiteY15" fmla="*/ 5109403 h 5240387"/>
              <a:gd name="connsiteX16" fmla="*/ 125298 w 8694320"/>
              <a:gd name="connsiteY16" fmla="*/ 3662705 h 5240387"/>
              <a:gd name="connsiteX0" fmla="*/ 125298 w 8694320"/>
              <a:gd name="connsiteY0" fmla="*/ 3662705 h 5240387"/>
              <a:gd name="connsiteX1" fmla="*/ 276346 w 8694320"/>
              <a:gd name="connsiteY1" fmla="*/ 3513545 h 5240387"/>
              <a:gd name="connsiteX2" fmla="*/ 3221907 w 8694320"/>
              <a:gd name="connsiteY2" fmla="*/ 3495616 h 5240387"/>
              <a:gd name="connsiteX3" fmla="*/ 3380178 w 8694320"/>
              <a:gd name="connsiteY3" fmla="*/ 3346740 h 5240387"/>
              <a:gd name="connsiteX4" fmla="*/ 3367606 w 8694320"/>
              <a:gd name="connsiteY4" fmla="*/ 104989 h 5240387"/>
              <a:gd name="connsiteX5" fmla="*/ 3487112 w 8694320"/>
              <a:gd name="connsiteY5" fmla="*/ 0 h 5240387"/>
              <a:gd name="connsiteX6" fmla="*/ 5170287 w 8694320"/>
              <a:gd name="connsiteY6" fmla="*/ 8792 h 5240387"/>
              <a:gd name="connsiteX7" fmla="*/ 5370206 w 8694320"/>
              <a:gd name="connsiteY7" fmla="*/ 114297 h 5240387"/>
              <a:gd name="connsiteX8" fmla="*/ 5375273 w 8694320"/>
              <a:gd name="connsiteY8" fmla="*/ 3344891 h 5240387"/>
              <a:gd name="connsiteX9" fmla="*/ 5602355 w 8694320"/>
              <a:gd name="connsiteY9" fmla="*/ 3513030 h 5240387"/>
              <a:gd name="connsiteX10" fmla="*/ 8563336 w 8694320"/>
              <a:gd name="connsiteY10" fmla="*/ 3578641 h 5240387"/>
              <a:gd name="connsiteX11" fmla="*/ 8694320 w 8694320"/>
              <a:gd name="connsiteY11" fmla="*/ 3771171 h 5240387"/>
              <a:gd name="connsiteX12" fmla="*/ 8694320 w 8694320"/>
              <a:gd name="connsiteY12" fmla="*/ 5109403 h 5240387"/>
              <a:gd name="connsiteX13" fmla="*/ 8563336 w 8694320"/>
              <a:gd name="connsiteY13" fmla="*/ 5240387 h 5240387"/>
              <a:gd name="connsiteX14" fmla="*/ 247491 w 8694320"/>
              <a:gd name="connsiteY14" fmla="*/ 5240387 h 5240387"/>
              <a:gd name="connsiteX15" fmla="*/ 116507 w 8694320"/>
              <a:gd name="connsiteY15" fmla="*/ 5109403 h 5240387"/>
              <a:gd name="connsiteX16" fmla="*/ 125298 w 8694320"/>
              <a:gd name="connsiteY16" fmla="*/ 3662705 h 5240387"/>
              <a:gd name="connsiteX0" fmla="*/ 125298 w 8694320"/>
              <a:gd name="connsiteY0" fmla="*/ 3662705 h 5240387"/>
              <a:gd name="connsiteX1" fmla="*/ 276346 w 8694320"/>
              <a:gd name="connsiteY1" fmla="*/ 3513545 h 5240387"/>
              <a:gd name="connsiteX2" fmla="*/ 3221907 w 8694320"/>
              <a:gd name="connsiteY2" fmla="*/ 3495616 h 5240387"/>
              <a:gd name="connsiteX3" fmla="*/ 3380178 w 8694320"/>
              <a:gd name="connsiteY3" fmla="*/ 3346740 h 5240387"/>
              <a:gd name="connsiteX4" fmla="*/ 3367606 w 8694320"/>
              <a:gd name="connsiteY4" fmla="*/ 104989 h 5240387"/>
              <a:gd name="connsiteX5" fmla="*/ 3487112 w 8694320"/>
              <a:gd name="connsiteY5" fmla="*/ 0 h 5240387"/>
              <a:gd name="connsiteX6" fmla="*/ 5170287 w 8694320"/>
              <a:gd name="connsiteY6" fmla="*/ 8792 h 5240387"/>
              <a:gd name="connsiteX7" fmla="*/ 5370206 w 8694320"/>
              <a:gd name="connsiteY7" fmla="*/ 114297 h 5240387"/>
              <a:gd name="connsiteX8" fmla="*/ 5375273 w 8694320"/>
              <a:gd name="connsiteY8" fmla="*/ 3344891 h 5240387"/>
              <a:gd name="connsiteX9" fmla="*/ 5602355 w 8694320"/>
              <a:gd name="connsiteY9" fmla="*/ 3513030 h 5240387"/>
              <a:gd name="connsiteX10" fmla="*/ 8563337 w 8694320"/>
              <a:gd name="connsiteY10" fmla="*/ 3522338 h 5240387"/>
              <a:gd name="connsiteX11" fmla="*/ 8694320 w 8694320"/>
              <a:gd name="connsiteY11" fmla="*/ 3771171 h 5240387"/>
              <a:gd name="connsiteX12" fmla="*/ 8694320 w 8694320"/>
              <a:gd name="connsiteY12" fmla="*/ 5109403 h 5240387"/>
              <a:gd name="connsiteX13" fmla="*/ 8563336 w 8694320"/>
              <a:gd name="connsiteY13" fmla="*/ 5240387 h 5240387"/>
              <a:gd name="connsiteX14" fmla="*/ 247491 w 8694320"/>
              <a:gd name="connsiteY14" fmla="*/ 5240387 h 5240387"/>
              <a:gd name="connsiteX15" fmla="*/ 116507 w 8694320"/>
              <a:gd name="connsiteY15" fmla="*/ 5109403 h 5240387"/>
              <a:gd name="connsiteX16" fmla="*/ 125298 w 8694320"/>
              <a:gd name="connsiteY16" fmla="*/ 3662705 h 5240387"/>
              <a:gd name="connsiteX0" fmla="*/ 125298 w 8694320"/>
              <a:gd name="connsiteY0" fmla="*/ 3662705 h 5240387"/>
              <a:gd name="connsiteX1" fmla="*/ 276346 w 8694320"/>
              <a:gd name="connsiteY1" fmla="*/ 3513545 h 5240387"/>
              <a:gd name="connsiteX2" fmla="*/ 3221907 w 8694320"/>
              <a:gd name="connsiteY2" fmla="*/ 3495616 h 5240387"/>
              <a:gd name="connsiteX3" fmla="*/ 3380178 w 8694320"/>
              <a:gd name="connsiteY3" fmla="*/ 3346740 h 5240387"/>
              <a:gd name="connsiteX4" fmla="*/ 3367606 w 8694320"/>
              <a:gd name="connsiteY4" fmla="*/ 104989 h 5240387"/>
              <a:gd name="connsiteX5" fmla="*/ 3487112 w 8694320"/>
              <a:gd name="connsiteY5" fmla="*/ 0 h 5240387"/>
              <a:gd name="connsiteX6" fmla="*/ 5170287 w 8694320"/>
              <a:gd name="connsiteY6" fmla="*/ 8792 h 5240387"/>
              <a:gd name="connsiteX7" fmla="*/ 5370206 w 8694320"/>
              <a:gd name="connsiteY7" fmla="*/ 114297 h 5240387"/>
              <a:gd name="connsiteX8" fmla="*/ 5375273 w 8694320"/>
              <a:gd name="connsiteY8" fmla="*/ 3344891 h 5240387"/>
              <a:gd name="connsiteX9" fmla="*/ 5602355 w 8694320"/>
              <a:gd name="connsiteY9" fmla="*/ 3484879 h 5240387"/>
              <a:gd name="connsiteX10" fmla="*/ 8563337 w 8694320"/>
              <a:gd name="connsiteY10" fmla="*/ 3522338 h 5240387"/>
              <a:gd name="connsiteX11" fmla="*/ 8694320 w 8694320"/>
              <a:gd name="connsiteY11" fmla="*/ 3771171 h 5240387"/>
              <a:gd name="connsiteX12" fmla="*/ 8694320 w 8694320"/>
              <a:gd name="connsiteY12" fmla="*/ 5109403 h 5240387"/>
              <a:gd name="connsiteX13" fmla="*/ 8563336 w 8694320"/>
              <a:gd name="connsiteY13" fmla="*/ 5240387 h 5240387"/>
              <a:gd name="connsiteX14" fmla="*/ 247491 w 8694320"/>
              <a:gd name="connsiteY14" fmla="*/ 5240387 h 5240387"/>
              <a:gd name="connsiteX15" fmla="*/ 116507 w 8694320"/>
              <a:gd name="connsiteY15" fmla="*/ 5109403 h 5240387"/>
              <a:gd name="connsiteX16" fmla="*/ 125298 w 8694320"/>
              <a:gd name="connsiteY16" fmla="*/ 3662705 h 5240387"/>
              <a:gd name="connsiteX0" fmla="*/ 125298 w 8694320"/>
              <a:gd name="connsiteY0" fmla="*/ 3662705 h 5240387"/>
              <a:gd name="connsiteX1" fmla="*/ 276346 w 8694320"/>
              <a:gd name="connsiteY1" fmla="*/ 3513545 h 5240387"/>
              <a:gd name="connsiteX2" fmla="*/ 3221907 w 8694320"/>
              <a:gd name="connsiteY2" fmla="*/ 3495616 h 5240387"/>
              <a:gd name="connsiteX3" fmla="*/ 3380178 w 8694320"/>
              <a:gd name="connsiteY3" fmla="*/ 3346740 h 5240387"/>
              <a:gd name="connsiteX4" fmla="*/ 3367606 w 8694320"/>
              <a:gd name="connsiteY4" fmla="*/ 104989 h 5240387"/>
              <a:gd name="connsiteX5" fmla="*/ 3487112 w 8694320"/>
              <a:gd name="connsiteY5" fmla="*/ 0 h 5240387"/>
              <a:gd name="connsiteX6" fmla="*/ 5170287 w 8694320"/>
              <a:gd name="connsiteY6" fmla="*/ 8792 h 5240387"/>
              <a:gd name="connsiteX7" fmla="*/ 5370206 w 8694320"/>
              <a:gd name="connsiteY7" fmla="*/ 114297 h 5240387"/>
              <a:gd name="connsiteX8" fmla="*/ 5375273 w 8694320"/>
              <a:gd name="connsiteY8" fmla="*/ 3344891 h 5240387"/>
              <a:gd name="connsiteX9" fmla="*/ 5602355 w 8694320"/>
              <a:gd name="connsiteY9" fmla="*/ 3484879 h 5240387"/>
              <a:gd name="connsiteX10" fmla="*/ 8563337 w 8694320"/>
              <a:gd name="connsiteY10" fmla="*/ 3484804 h 5240387"/>
              <a:gd name="connsiteX11" fmla="*/ 8694320 w 8694320"/>
              <a:gd name="connsiteY11" fmla="*/ 3771171 h 5240387"/>
              <a:gd name="connsiteX12" fmla="*/ 8694320 w 8694320"/>
              <a:gd name="connsiteY12" fmla="*/ 5109403 h 5240387"/>
              <a:gd name="connsiteX13" fmla="*/ 8563336 w 8694320"/>
              <a:gd name="connsiteY13" fmla="*/ 5240387 h 5240387"/>
              <a:gd name="connsiteX14" fmla="*/ 247491 w 8694320"/>
              <a:gd name="connsiteY14" fmla="*/ 5240387 h 5240387"/>
              <a:gd name="connsiteX15" fmla="*/ 116507 w 8694320"/>
              <a:gd name="connsiteY15" fmla="*/ 5109403 h 5240387"/>
              <a:gd name="connsiteX16" fmla="*/ 125298 w 8694320"/>
              <a:gd name="connsiteY16" fmla="*/ 3662705 h 5240387"/>
              <a:gd name="connsiteX0" fmla="*/ 125298 w 8694320"/>
              <a:gd name="connsiteY0" fmla="*/ 3662705 h 5240387"/>
              <a:gd name="connsiteX1" fmla="*/ 276346 w 8694320"/>
              <a:gd name="connsiteY1" fmla="*/ 3513545 h 5240387"/>
              <a:gd name="connsiteX2" fmla="*/ 3221907 w 8694320"/>
              <a:gd name="connsiteY2" fmla="*/ 3495616 h 5240387"/>
              <a:gd name="connsiteX3" fmla="*/ 3380178 w 8694320"/>
              <a:gd name="connsiteY3" fmla="*/ 3346740 h 5240387"/>
              <a:gd name="connsiteX4" fmla="*/ 3367606 w 8694320"/>
              <a:gd name="connsiteY4" fmla="*/ 104989 h 5240387"/>
              <a:gd name="connsiteX5" fmla="*/ 3487112 w 8694320"/>
              <a:gd name="connsiteY5" fmla="*/ 0 h 5240387"/>
              <a:gd name="connsiteX6" fmla="*/ 5170287 w 8694320"/>
              <a:gd name="connsiteY6" fmla="*/ 8792 h 5240387"/>
              <a:gd name="connsiteX7" fmla="*/ 5370206 w 8694320"/>
              <a:gd name="connsiteY7" fmla="*/ 114297 h 5240387"/>
              <a:gd name="connsiteX8" fmla="*/ 5375273 w 8694320"/>
              <a:gd name="connsiteY8" fmla="*/ 3344891 h 5240387"/>
              <a:gd name="connsiteX9" fmla="*/ 5602355 w 8694320"/>
              <a:gd name="connsiteY9" fmla="*/ 3484879 h 5240387"/>
              <a:gd name="connsiteX10" fmla="*/ 8563337 w 8694320"/>
              <a:gd name="connsiteY10" fmla="*/ 3484804 h 5240387"/>
              <a:gd name="connsiteX11" fmla="*/ 8694320 w 8694320"/>
              <a:gd name="connsiteY11" fmla="*/ 3705484 h 5240387"/>
              <a:gd name="connsiteX12" fmla="*/ 8694320 w 8694320"/>
              <a:gd name="connsiteY12" fmla="*/ 5109403 h 5240387"/>
              <a:gd name="connsiteX13" fmla="*/ 8563336 w 8694320"/>
              <a:gd name="connsiteY13" fmla="*/ 5240387 h 5240387"/>
              <a:gd name="connsiteX14" fmla="*/ 247491 w 8694320"/>
              <a:gd name="connsiteY14" fmla="*/ 5240387 h 5240387"/>
              <a:gd name="connsiteX15" fmla="*/ 116507 w 8694320"/>
              <a:gd name="connsiteY15" fmla="*/ 5109403 h 5240387"/>
              <a:gd name="connsiteX16" fmla="*/ 125298 w 8694320"/>
              <a:gd name="connsiteY16" fmla="*/ 3662705 h 5240387"/>
              <a:gd name="connsiteX0" fmla="*/ 125298 w 8694320"/>
              <a:gd name="connsiteY0" fmla="*/ 3662705 h 5240387"/>
              <a:gd name="connsiteX1" fmla="*/ 276346 w 8694320"/>
              <a:gd name="connsiteY1" fmla="*/ 3513545 h 5240387"/>
              <a:gd name="connsiteX2" fmla="*/ 3221907 w 8694320"/>
              <a:gd name="connsiteY2" fmla="*/ 3495616 h 5240387"/>
              <a:gd name="connsiteX3" fmla="*/ 3380178 w 8694320"/>
              <a:gd name="connsiteY3" fmla="*/ 3346740 h 5240387"/>
              <a:gd name="connsiteX4" fmla="*/ 3367606 w 8694320"/>
              <a:gd name="connsiteY4" fmla="*/ 104989 h 5240387"/>
              <a:gd name="connsiteX5" fmla="*/ 3487112 w 8694320"/>
              <a:gd name="connsiteY5" fmla="*/ 0 h 5240387"/>
              <a:gd name="connsiteX6" fmla="*/ 5170287 w 8694320"/>
              <a:gd name="connsiteY6" fmla="*/ 8792 h 5240387"/>
              <a:gd name="connsiteX7" fmla="*/ 5370206 w 8694320"/>
              <a:gd name="connsiteY7" fmla="*/ 114297 h 5240387"/>
              <a:gd name="connsiteX8" fmla="*/ 5375273 w 8694320"/>
              <a:gd name="connsiteY8" fmla="*/ 3297973 h 5240387"/>
              <a:gd name="connsiteX9" fmla="*/ 5602355 w 8694320"/>
              <a:gd name="connsiteY9" fmla="*/ 3484879 h 5240387"/>
              <a:gd name="connsiteX10" fmla="*/ 8563337 w 8694320"/>
              <a:gd name="connsiteY10" fmla="*/ 3484804 h 5240387"/>
              <a:gd name="connsiteX11" fmla="*/ 8694320 w 8694320"/>
              <a:gd name="connsiteY11" fmla="*/ 3705484 h 5240387"/>
              <a:gd name="connsiteX12" fmla="*/ 8694320 w 8694320"/>
              <a:gd name="connsiteY12" fmla="*/ 5109403 h 5240387"/>
              <a:gd name="connsiteX13" fmla="*/ 8563336 w 8694320"/>
              <a:gd name="connsiteY13" fmla="*/ 5240387 h 5240387"/>
              <a:gd name="connsiteX14" fmla="*/ 247491 w 8694320"/>
              <a:gd name="connsiteY14" fmla="*/ 5240387 h 5240387"/>
              <a:gd name="connsiteX15" fmla="*/ 116507 w 8694320"/>
              <a:gd name="connsiteY15" fmla="*/ 5109403 h 5240387"/>
              <a:gd name="connsiteX16" fmla="*/ 125298 w 8694320"/>
              <a:gd name="connsiteY16" fmla="*/ 3662705 h 5240387"/>
              <a:gd name="connsiteX0" fmla="*/ 125298 w 8694320"/>
              <a:gd name="connsiteY0" fmla="*/ 3662705 h 5240387"/>
              <a:gd name="connsiteX1" fmla="*/ 276346 w 8694320"/>
              <a:gd name="connsiteY1" fmla="*/ 3513545 h 5240387"/>
              <a:gd name="connsiteX2" fmla="*/ 3221907 w 8694320"/>
              <a:gd name="connsiteY2" fmla="*/ 3495616 h 5240387"/>
              <a:gd name="connsiteX3" fmla="*/ 3380178 w 8694320"/>
              <a:gd name="connsiteY3" fmla="*/ 3346740 h 5240387"/>
              <a:gd name="connsiteX4" fmla="*/ 3367606 w 8694320"/>
              <a:gd name="connsiteY4" fmla="*/ 104989 h 5240387"/>
              <a:gd name="connsiteX5" fmla="*/ 3487112 w 8694320"/>
              <a:gd name="connsiteY5" fmla="*/ 0 h 5240387"/>
              <a:gd name="connsiteX6" fmla="*/ 5170287 w 8694320"/>
              <a:gd name="connsiteY6" fmla="*/ 8792 h 5240387"/>
              <a:gd name="connsiteX7" fmla="*/ 5370206 w 8694320"/>
              <a:gd name="connsiteY7" fmla="*/ 114297 h 5240387"/>
              <a:gd name="connsiteX8" fmla="*/ 5375273 w 8694320"/>
              <a:gd name="connsiteY8" fmla="*/ 3297973 h 5240387"/>
              <a:gd name="connsiteX9" fmla="*/ 5602355 w 8694320"/>
              <a:gd name="connsiteY9" fmla="*/ 3484879 h 5240387"/>
              <a:gd name="connsiteX10" fmla="*/ 8563337 w 8694320"/>
              <a:gd name="connsiteY10" fmla="*/ 3484804 h 5240387"/>
              <a:gd name="connsiteX11" fmla="*/ 8694320 w 8694320"/>
              <a:gd name="connsiteY11" fmla="*/ 3705484 h 5240387"/>
              <a:gd name="connsiteX12" fmla="*/ 8694320 w 8694320"/>
              <a:gd name="connsiteY12" fmla="*/ 5109403 h 5240387"/>
              <a:gd name="connsiteX13" fmla="*/ 8563336 w 8694320"/>
              <a:gd name="connsiteY13" fmla="*/ 5240387 h 5240387"/>
              <a:gd name="connsiteX14" fmla="*/ 247491 w 8694320"/>
              <a:gd name="connsiteY14" fmla="*/ 5240387 h 5240387"/>
              <a:gd name="connsiteX15" fmla="*/ 116507 w 8694320"/>
              <a:gd name="connsiteY15" fmla="*/ 5109403 h 5240387"/>
              <a:gd name="connsiteX16" fmla="*/ 125298 w 8694320"/>
              <a:gd name="connsiteY16" fmla="*/ 3662705 h 5240387"/>
              <a:gd name="connsiteX0" fmla="*/ 125298 w 8694320"/>
              <a:gd name="connsiteY0" fmla="*/ 3662705 h 5240387"/>
              <a:gd name="connsiteX1" fmla="*/ 276346 w 8694320"/>
              <a:gd name="connsiteY1" fmla="*/ 3513545 h 5240387"/>
              <a:gd name="connsiteX2" fmla="*/ 3221907 w 8694320"/>
              <a:gd name="connsiteY2" fmla="*/ 3495616 h 5240387"/>
              <a:gd name="connsiteX3" fmla="*/ 3380178 w 8694320"/>
              <a:gd name="connsiteY3" fmla="*/ 3281053 h 5240387"/>
              <a:gd name="connsiteX4" fmla="*/ 3367606 w 8694320"/>
              <a:gd name="connsiteY4" fmla="*/ 104989 h 5240387"/>
              <a:gd name="connsiteX5" fmla="*/ 3487112 w 8694320"/>
              <a:gd name="connsiteY5" fmla="*/ 0 h 5240387"/>
              <a:gd name="connsiteX6" fmla="*/ 5170287 w 8694320"/>
              <a:gd name="connsiteY6" fmla="*/ 8792 h 5240387"/>
              <a:gd name="connsiteX7" fmla="*/ 5370206 w 8694320"/>
              <a:gd name="connsiteY7" fmla="*/ 114297 h 5240387"/>
              <a:gd name="connsiteX8" fmla="*/ 5375273 w 8694320"/>
              <a:gd name="connsiteY8" fmla="*/ 3297973 h 5240387"/>
              <a:gd name="connsiteX9" fmla="*/ 5602355 w 8694320"/>
              <a:gd name="connsiteY9" fmla="*/ 3484879 h 5240387"/>
              <a:gd name="connsiteX10" fmla="*/ 8563337 w 8694320"/>
              <a:gd name="connsiteY10" fmla="*/ 3484804 h 5240387"/>
              <a:gd name="connsiteX11" fmla="*/ 8694320 w 8694320"/>
              <a:gd name="connsiteY11" fmla="*/ 3705484 h 5240387"/>
              <a:gd name="connsiteX12" fmla="*/ 8694320 w 8694320"/>
              <a:gd name="connsiteY12" fmla="*/ 5109403 h 5240387"/>
              <a:gd name="connsiteX13" fmla="*/ 8563336 w 8694320"/>
              <a:gd name="connsiteY13" fmla="*/ 5240387 h 5240387"/>
              <a:gd name="connsiteX14" fmla="*/ 247491 w 8694320"/>
              <a:gd name="connsiteY14" fmla="*/ 5240387 h 5240387"/>
              <a:gd name="connsiteX15" fmla="*/ 116507 w 8694320"/>
              <a:gd name="connsiteY15" fmla="*/ 5109403 h 5240387"/>
              <a:gd name="connsiteX16" fmla="*/ 125298 w 8694320"/>
              <a:gd name="connsiteY16" fmla="*/ 3662705 h 5240387"/>
              <a:gd name="connsiteX0" fmla="*/ 125298 w 8694320"/>
              <a:gd name="connsiteY0" fmla="*/ 3662705 h 5240387"/>
              <a:gd name="connsiteX1" fmla="*/ 276346 w 8694320"/>
              <a:gd name="connsiteY1" fmla="*/ 3513545 h 5240387"/>
              <a:gd name="connsiteX2" fmla="*/ 3221907 w 8694320"/>
              <a:gd name="connsiteY2" fmla="*/ 3495616 h 5240387"/>
              <a:gd name="connsiteX3" fmla="*/ 3380178 w 8694320"/>
              <a:gd name="connsiteY3" fmla="*/ 3281053 h 5240387"/>
              <a:gd name="connsiteX4" fmla="*/ 3367606 w 8694320"/>
              <a:gd name="connsiteY4" fmla="*/ 104989 h 5240387"/>
              <a:gd name="connsiteX5" fmla="*/ 3487112 w 8694320"/>
              <a:gd name="connsiteY5" fmla="*/ 0 h 5240387"/>
              <a:gd name="connsiteX6" fmla="*/ 5170287 w 8694320"/>
              <a:gd name="connsiteY6" fmla="*/ 8792 h 5240387"/>
              <a:gd name="connsiteX7" fmla="*/ 5370206 w 8694320"/>
              <a:gd name="connsiteY7" fmla="*/ 114297 h 5240387"/>
              <a:gd name="connsiteX8" fmla="*/ 5375273 w 8694320"/>
              <a:gd name="connsiteY8" fmla="*/ 3297973 h 5240387"/>
              <a:gd name="connsiteX9" fmla="*/ 5602355 w 8694320"/>
              <a:gd name="connsiteY9" fmla="*/ 3484879 h 5240387"/>
              <a:gd name="connsiteX10" fmla="*/ 8563337 w 8694320"/>
              <a:gd name="connsiteY10" fmla="*/ 3484804 h 5240387"/>
              <a:gd name="connsiteX11" fmla="*/ 8694320 w 8694320"/>
              <a:gd name="connsiteY11" fmla="*/ 3705484 h 5240387"/>
              <a:gd name="connsiteX12" fmla="*/ 8694320 w 8694320"/>
              <a:gd name="connsiteY12" fmla="*/ 5109403 h 5240387"/>
              <a:gd name="connsiteX13" fmla="*/ 8563336 w 8694320"/>
              <a:gd name="connsiteY13" fmla="*/ 5240387 h 5240387"/>
              <a:gd name="connsiteX14" fmla="*/ 247491 w 8694320"/>
              <a:gd name="connsiteY14" fmla="*/ 5240387 h 5240387"/>
              <a:gd name="connsiteX15" fmla="*/ 116507 w 8694320"/>
              <a:gd name="connsiteY15" fmla="*/ 5109403 h 5240387"/>
              <a:gd name="connsiteX16" fmla="*/ 125298 w 8694320"/>
              <a:gd name="connsiteY16" fmla="*/ 3662705 h 5240387"/>
              <a:gd name="connsiteX0" fmla="*/ 125298 w 8694320"/>
              <a:gd name="connsiteY0" fmla="*/ 3662705 h 5240387"/>
              <a:gd name="connsiteX1" fmla="*/ 276346 w 8694320"/>
              <a:gd name="connsiteY1" fmla="*/ 3513545 h 5240387"/>
              <a:gd name="connsiteX2" fmla="*/ 3221907 w 8694320"/>
              <a:gd name="connsiteY2" fmla="*/ 3467465 h 5240387"/>
              <a:gd name="connsiteX3" fmla="*/ 3380178 w 8694320"/>
              <a:gd name="connsiteY3" fmla="*/ 3281053 h 5240387"/>
              <a:gd name="connsiteX4" fmla="*/ 3367606 w 8694320"/>
              <a:gd name="connsiteY4" fmla="*/ 104989 h 5240387"/>
              <a:gd name="connsiteX5" fmla="*/ 3487112 w 8694320"/>
              <a:gd name="connsiteY5" fmla="*/ 0 h 5240387"/>
              <a:gd name="connsiteX6" fmla="*/ 5170287 w 8694320"/>
              <a:gd name="connsiteY6" fmla="*/ 8792 h 5240387"/>
              <a:gd name="connsiteX7" fmla="*/ 5370206 w 8694320"/>
              <a:gd name="connsiteY7" fmla="*/ 114297 h 5240387"/>
              <a:gd name="connsiteX8" fmla="*/ 5375273 w 8694320"/>
              <a:gd name="connsiteY8" fmla="*/ 3297973 h 5240387"/>
              <a:gd name="connsiteX9" fmla="*/ 5602355 w 8694320"/>
              <a:gd name="connsiteY9" fmla="*/ 3484879 h 5240387"/>
              <a:gd name="connsiteX10" fmla="*/ 8563337 w 8694320"/>
              <a:gd name="connsiteY10" fmla="*/ 3484804 h 5240387"/>
              <a:gd name="connsiteX11" fmla="*/ 8694320 w 8694320"/>
              <a:gd name="connsiteY11" fmla="*/ 3705484 h 5240387"/>
              <a:gd name="connsiteX12" fmla="*/ 8694320 w 8694320"/>
              <a:gd name="connsiteY12" fmla="*/ 5109403 h 5240387"/>
              <a:gd name="connsiteX13" fmla="*/ 8563336 w 8694320"/>
              <a:gd name="connsiteY13" fmla="*/ 5240387 h 5240387"/>
              <a:gd name="connsiteX14" fmla="*/ 247491 w 8694320"/>
              <a:gd name="connsiteY14" fmla="*/ 5240387 h 5240387"/>
              <a:gd name="connsiteX15" fmla="*/ 116507 w 8694320"/>
              <a:gd name="connsiteY15" fmla="*/ 5109403 h 5240387"/>
              <a:gd name="connsiteX16" fmla="*/ 125298 w 8694320"/>
              <a:gd name="connsiteY16" fmla="*/ 3662705 h 5240387"/>
              <a:gd name="connsiteX0" fmla="*/ 125298 w 8694320"/>
              <a:gd name="connsiteY0" fmla="*/ 3662705 h 5240387"/>
              <a:gd name="connsiteX1" fmla="*/ 276346 w 8694320"/>
              <a:gd name="connsiteY1" fmla="*/ 3513545 h 5240387"/>
              <a:gd name="connsiteX2" fmla="*/ 3221907 w 8694320"/>
              <a:gd name="connsiteY2" fmla="*/ 3467465 h 5240387"/>
              <a:gd name="connsiteX3" fmla="*/ 3380178 w 8694320"/>
              <a:gd name="connsiteY3" fmla="*/ 3281053 h 5240387"/>
              <a:gd name="connsiteX4" fmla="*/ 3367606 w 8694320"/>
              <a:gd name="connsiteY4" fmla="*/ 104989 h 5240387"/>
              <a:gd name="connsiteX5" fmla="*/ 3487112 w 8694320"/>
              <a:gd name="connsiteY5" fmla="*/ 0 h 5240387"/>
              <a:gd name="connsiteX6" fmla="*/ 5170287 w 8694320"/>
              <a:gd name="connsiteY6" fmla="*/ 8792 h 5240387"/>
              <a:gd name="connsiteX7" fmla="*/ 5370206 w 8694320"/>
              <a:gd name="connsiteY7" fmla="*/ 114297 h 5240387"/>
              <a:gd name="connsiteX8" fmla="*/ 5375273 w 8694320"/>
              <a:gd name="connsiteY8" fmla="*/ 3297973 h 5240387"/>
              <a:gd name="connsiteX9" fmla="*/ 5602355 w 8694320"/>
              <a:gd name="connsiteY9" fmla="*/ 3484879 h 5240387"/>
              <a:gd name="connsiteX10" fmla="*/ 8563337 w 8694320"/>
              <a:gd name="connsiteY10" fmla="*/ 3484804 h 5240387"/>
              <a:gd name="connsiteX11" fmla="*/ 8694320 w 8694320"/>
              <a:gd name="connsiteY11" fmla="*/ 3705484 h 5240387"/>
              <a:gd name="connsiteX12" fmla="*/ 8694320 w 8694320"/>
              <a:gd name="connsiteY12" fmla="*/ 5109403 h 5240387"/>
              <a:gd name="connsiteX13" fmla="*/ 8563336 w 8694320"/>
              <a:gd name="connsiteY13" fmla="*/ 5240387 h 5240387"/>
              <a:gd name="connsiteX14" fmla="*/ 247491 w 8694320"/>
              <a:gd name="connsiteY14" fmla="*/ 5240387 h 5240387"/>
              <a:gd name="connsiteX15" fmla="*/ 116507 w 8694320"/>
              <a:gd name="connsiteY15" fmla="*/ 5109403 h 5240387"/>
              <a:gd name="connsiteX16" fmla="*/ 125298 w 8694320"/>
              <a:gd name="connsiteY16" fmla="*/ 3662705 h 5240387"/>
              <a:gd name="connsiteX0" fmla="*/ 125298 w 8694320"/>
              <a:gd name="connsiteY0" fmla="*/ 3662705 h 5240387"/>
              <a:gd name="connsiteX1" fmla="*/ 276346 w 8694320"/>
              <a:gd name="connsiteY1" fmla="*/ 3504162 h 5240387"/>
              <a:gd name="connsiteX2" fmla="*/ 3221907 w 8694320"/>
              <a:gd name="connsiteY2" fmla="*/ 3467465 h 5240387"/>
              <a:gd name="connsiteX3" fmla="*/ 3380178 w 8694320"/>
              <a:gd name="connsiteY3" fmla="*/ 3281053 h 5240387"/>
              <a:gd name="connsiteX4" fmla="*/ 3367606 w 8694320"/>
              <a:gd name="connsiteY4" fmla="*/ 104989 h 5240387"/>
              <a:gd name="connsiteX5" fmla="*/ 3487112 w 8694320"/>
              <a:gd name="connsiteY5" fmla="*/ 0 h 5240387"/>
              <a:gd name="connsiteX6" fmla="*/ 5170287 w 8694320"/>
              <a:gd name="connsiteY6" fmla="*/ 8792 h 5240387"/>
              <a:gd name="connsiteX7" fmla="*/ 5370206 w 8694320"/>
              <a:gd name="connsiteY7" fmla="*/ 114297 h 5240387"/>
              <a:gd name="connsiteX8" fmla="*/ 5375273 w 8694320"/>
              <a:gd name="connsiteY8" fmla="*/ 3297973 h 5240387"/>
              <a:gd name="connsiteX9" fmla="*/ 5602355 w 8694320"/>
              <a:gd name="connsiteY9" fmla="*/ 3484879 h 5240387"/>
              <a:gd name="connsiteX10" fmla="*/ 8563337 w 8694320"/>
              <a:gd name="connsiteY10" fmla="*/ 3484804 h 5240387"/>
              <a:gd name="connsiteX11" fmla="*/ 8694320 w 8694320"/>
              <a:gd name="connsiteY11" fmla="*/ 3705484 h 5240387"/>
              <a:gd name="connsiteX12" fmla="*/ 8694320 w 8694320"/>
              <a:gd name="connsiteY12" fmla="*/ 5109403 h 5240387"/>
              <a:gd name="connsiteX13" fmla="*/ 8563336 w 8694320"/>
              <a:gd name="connsiteY13" fmla="*/ 5240387 h 5240387"/>
              <a:gd name="connsiteX14" fmla="*/ 247491 w 8694320"/>
              <a:gd name="connsiteY14" fmla="*/ 5240387 h 5240387"/>
              <a:gd name="connsiteX15" fmla="*/ 116507 w 8694320"/>
              <a:gd name="connsiteY15" fmla="*/ 5109403 h 5240387"/>
              <a:gd name="connsiteX16" fmla="*/ 125298 w 8694320"/>
              <a:gd name="connsiteY16" fmla="*/ 3662705 h 5240387"/>
              <a:gd name="connsiteX0" fmla="*/ 125731 w 8694753"/>
              <a:gd name="connsiteY0" fmla="*/ 3662705 h 5240387"/>
              <a:gd name="connsiteX1" fmla="*/ 276779 w 8694753"/>
              <a:gd name="connsiteY1" fmla="*/ 3504162 h 5240387"/>
              <a:gd name="connsiteX2" fmla="*/ 3222340 w 8694753"/>
              <a:gd name="connsiteY2" fmla="*/ 3467465 h 5240387"/>
              <a:gd name="connsiteX3" fmla="*/ 3380611 w 8694753"/>
              <a:gd name="connsiteY3" fmla="*/ 3281053 h 5240387"/>
              <a:gd name="connsiteX4" fmla="*/ 3368039 w 8694753"/>
              <a:gd name="connsiteY4" fmla="*/ 104989 h 5240387"/>
              <a:gd name="connsiteX5" fmla="*/ 3487545 w 8694753"/>
              <a:gd name="connsiteY5" fmla="*/ 0 h 5240387"/>
              <a:gd name="connsiteX6" fmla="*/ 5170720 w 8694753"/>
              <a:gd name="connsiteY6" fmla="*/ 8792 h 5240387"/>
              <a:gd name="connsiteX7" fmla="*/ 5370639 w 8694753"/>
              <a:gd name="connsiteY7" fmla="*/ 114297 h 5240387"/>
              <a:gd name="connsiteX8" fmla="*/ 5375706 w 8694753"/>
              <a:gd name="connsiteY8" fmla="*/ 3297973 h 5240387"/>
              <a:gd name="connsiteX9" fmla="*/ 5602788 w 8694753"/>
              <a:gd name="connsiteY9" fmla="*/ 3484879 h 5240387"/>
              <a:gd name="connsiteX10" fmla="*/ 8563770 w 8694753"/>
              <a:gd name="connsiteY10" fmla="*/ 3484804 h 5240387"/>
              <a:gd name="connsiteX11" fmla="*/ 8694753 w 8694753"/>
              <a:gd name="connsiteY11" fmla="*/ 3705484 h 5240387"/>
              <a:gd name="connsiteX12" fmla="*/ 8694753 w 8694753"/>
              <a:gd name="connsiteY12" fmla="*/ 5109403 h 5240387"/>
              <a:gd name="connsiteX13" fmla="*/ 8563769 w 8694753"/>
              <a:gd name="connsiteY13" fmla="*/ 5240387 h 5240387"/>
              <a:gd name="connsiteX14" fmla="*/ 247924 w 8694753"/>
              <a:gd name="connsiteY14" fmla="*/ 5240387 h 5240387"/>
              <a:gd name="connsiteX15" fmla="*/ 116940 w 8694753"/>
              <a:gd name="connsiteY15" fmla="*/ 5109403 h 5240387"/>
              <a:gd name="connsiteX16" fmla="*/ 125731 w 8694753"/>
              <a:gd name="connsiteY16" fmla="*/ 3662705 h 5240387"/>
              <a:gd name="connsiteX0" fmla="*/ 8791 w 8577813"/>
              <a:gd name="connsiteY0" fmla="*/ 3662705 h 5240387"/>
              <a:gd name="connsiteX1" fmla="*/ 159839 w 8577813"/>
              <a:gd name="connsiteY1" fmla="*/ 3504162 h 5240387"/>
              <a:gd name="connsiteX2" fmla="*/ 3105400 w 8577813"/>
              <a:gd name="connsiteY2" fmla="*/ 3467465 h 5240387"/>
              <a:gd name="connsiteX3" fmla="*/ 3263671 w 8577813"/>
              <a:gd name="connsiteY3" fmla="*/ 3281053 h 5240387"/>
              <a:gd name="connsiteX4" fmla="*/ 3251099 w 8577813"/>
              <a:gd name="connsiteY4" fmla="*/ 104989 h 5240387"/>
              <a:gd name="connsiteX5" fmla="*/ 3370605 w 8577813"/>
              <a:gd name="connsiteY5" fmla="*/ 0 h 5240387"/>
              <a:gd name="connsiteX6" fmla="*/ 5053780 w 8577813"/>
              <a:gd name="connsiteY6" fmla="*/ 8792 h 5240387"/>
              <a:gd name="connsiteX7" fmla="*/ 5253699 w 8577813"/>
              <a:gd name="connsiteY7" fmla="*/ 114297 h 5240387"/>
              <a:gd name="connsiteX8" fmla="*/ 5258766 w 8577813"/>
              <a:gd name="connsiteY8" fmla="*/ 3297973 h 5240387"/>
              <a:gd name="connsiteX9" fmla="*/ 5485848 w 8577813"/>
              <a:gd name="connsiteY9" fmla="*/ 3484879 h 5240387"/>
              <a:gd name="connsiteX10" fmla="*/ 8446830 w 8577813"/>
              <a:gd name="connsiteY10" fmla="*/ 3484804 h 5240387"/>
              <a:gd name="connsiteX11" fmla="*/ 8577813 w 8577813"/>
              <a:gd name="connsiteY11" fmla="*/ 3705484 h 5240387"/>
              <a:gd name="connsiteX12" fmla="*/ 8577813 w 8577813"/>
              <a:gd name="connsiteY12" fmla="*/ 5109403 h 5240387"/>
              <a:gd name="connsiteX13" fmla="*/ 8446829 w 8577813"/>
              <a:gd name="connsiteY13" fmla="*/ 5240387 h 5240387"/>
              <a:gd name="connsiteX14" fmla="*/ 130984 w 8577813"/>
              <a:gd name="connsiteY14" fmla="*/ 5240387 h 5240387"/>
              <a:gd name="connsiteX15" fmla="*/ 0 w 8577813"/>
              <a:gd name="connsiteY15" fmla="*/ 5109403 h 5240387"/>
              <a:gd name="connsiteX16" fmla="*/ 8791 w 8577813"/>
              <a:gd name="connsiteY16" fmla="*/ 3662705 h 5240387"/>
              <a:gd name="connsiteX0" fmla="*/ 8791 w 8577813"/>
              <a:gd name="connsiteY0" fmla="*/ 3662705 h 5240387"/>
              <a:gd name="connsiteX1" fmla="*/ 171111 w 8577813"/>
              <a:gd name="connsiteY1" fmla="*/ 3485395 h 5240387"/>
              <a:gd name="connsiteX2" fmla="*/ 3105400 w 8577813"/>
              <a:gd name="connsiteY2" fmla="*/ 3467465 h 5240387"/>
              <a:gd name="connsiteX3" fmla="*/ 3263671 w 8577813"/>
              <a:gd name="connsiteY3" fmla="*/ 3281053 h 5240387"/>
              <a:gd name="connsiteX4" fmla="*/ 3251099 w 8577813"/>
              <a:gd name="connsiteY4" fmla="*/ 104989 h 5240387"/>
              <a:gd name="connsiteX5" fmla="*/ 3370605 w 8577813"/>
              <a:gd name="connsiteY5" fmla="*/ 0 h 5240387"/>
              <a:gd name="connsiteX6" fmla="*/ 5053780 w 8577813"/>
              <a:gd name="connsiteY6" fmla="*/ 8792 h 5240387"/>
              <a:gd name="connsiteX7" fmla="*/ 5253699 w 8577813"/>
              <a:gd name="connsiteY7" fmla="*/ 114297 h 5240387"/>
              <a:gd name="connsiteX8" fmla="*/ 5258766 w 8577813"/>
              <a:gd name="connsiteY8" fmla="*/ 3297973 h 5240387"/>
              <a:gd name="connsiteX9" fmla="*/ 5485848 w 8577813"/>
              <a:gd name="connsiteY9" fmla="*/ 3484879 h 5240387"/>
              <a:gd name="connsiteX10" fmla="*/ 8446830 w 8577813"/>
              <a:gd name="connsiteY10" fmla="*/ 3484804 h 5240387"/>
              <a:gd name="connsiteX11" fmla="*/ 8577813 w 8577813"/>
              <a:gd name="connsiteY11" fmla="*/ 3705484 h 5240387"/>
              <a:gd name="connsiteX12" fmla="*/ 8577813 w 8577813"/>
              <a:gd name="connsiteY12" fmla="*/ 5109403 h 5240387"/>
              <a:gd name="connsiteX13" fmla="*/ 8446829 w 8577813"/>
              <a:gd name="connsiteY13" fmla="*/ 5240387 h 5240387"/>
              <a:gd name="connsiteX14" fmla="*/ 130984 w 8577813"/>
              <a:gd name="connsiteY14" fmla="*/ 5240387 h 5240387"/>
              <a:gd name="connsiteX15" fmla="*/ 0 w 8577813"/>
              <a:gd name="connsiteY15" fmla="*/ 5109403 h 5240387"/>
              <a:gd name="connsiteX16" fmla="*/ 8791 w 8577813"/>
              <a:gd name="connsiteY16" fmla="*/ 3662705 h 5240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577813" h="5240387">
                <a:moveTo>
                  <a:pt x="8791" y="3662705"/>
                </a:moveTo>
                <a:cubicBezTo>
                  <a:pt x="8791" y="3590365"/>
                  <a:pt x="25965" y="3488940"/>
                  <a:pt x="171111" y="3485395"/>
                </a:cubicBezTo>
                <a:cubicBezTo>
                  <a:pt x="1152748" y="3461420"/>
                  <a:pt x="2123546" y="3479697"/>
                  <a:pt x="3105400" y="3467465"/>
                </a:cubicBezTo>
                <a:cubicBezTo>
                  <a:pt x="3190649" y="3435227"/>
                  <a:pt x="3271673" y="3382757"/>
                  <a:pt x="3263671" y="3281053"/>
                </a:cubicBezTo>
                <a:cubicBezTo>
                  <a:pt x="3276859" y="2687572"/>
                  <a:pt x="3234980" y="679420"/>
                  <a:pt x="3251099" y="104989"/>
                </a:cubicBezTo>
                <a:cubicBezTo>
                  <a:pt x="3293595" y="31720"/>
                  <a:pt x="3291474" y="42496"/>
                  <a:pt x="3370605" y="0"/>
                </a:cubicBezTo>
                <a:lnTo>
                  <a:pt x="5053780" y="8792"/>
                </a:lnTo>
                <a:cubicBezTo>
                  <a:pt x="5156357" y="11723"/>
                  <a:pt x="5186291" y="-1468"/>
                  <a:pt x="5253699" y="114297"/>
                </a:cubicBezTo>
                <a:cubicBezTo>
                  <a:pt x="5271284" y="764928"/>
                  <a:pt x="5237322" y="2430465"/>
                  <a:pt x="5258766" y="3297973"/>
                </a:cubicBezTo>
                <a:cubicBezTo>
                  <a:pt x="5280634" y="3411681"/>
                  <a:pt x="5404324" y="3445314"/>
                  <a:pt x="5485848" y="3484879"/>
                </a:cubicBezTo>
                <a:lnTo>
                  <a:pt x="8446830" y="3484804"/>
                </a:lnTo>
                <a:cubicBezTo>
                  <a:pt x="8519170" y="3484804"/>
                  <a:pt x="8577813" y="3633144"/>
                  <a:pt x="8577813" y="3705484"/>
                </a:cubicBezTo>
                <a:lnTo>
                  <a:pt x="8577813" y="5109403"/>
                </a:lnTo>
                <a:cubicBezTo>
                  <a:pt x="8577813" y="5181743"/>
                  <a:pt x="8519169" y="5240387"/>
                  <a:pt x="8446829" y="5240387"/>
                </a:cubicBezTo>
                <a:lnTo>
                  <a:pt x="130984" y="5240387"/>
                </a:lnTo>
                <a:cubicBezTo>
                  <a:pt x="58644" y="5240387"/>
                  <a:pt x="0" y="5181743"/>
                  <a:pt x="0" y="5109403"/>
                </a:cubicBezTo>
                <a:cubicBezTo>
                  <a:pt x="2931" y="4642810"/>
                  <a:pt x="5860" y="4129298"/>
                  <a:pt x="8791" y="3662705"/>
                </a:cubicBezTo>
                <a:close/>
              </a:path>
            </a:pathLst>
          </a:custGeom>
          <a:solidFill>
            <a:srgbClr val="6AB232">
              <a:alpha val="40000"/>
            </a:srgbClr>
          </a:solidFill>
          <a:ln w="38100">
            <a:solidFill>
              <a:srgbClr val="6AB23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lowchart: Alternate Process 14"/>
          <p:cNvSpPr/>
          <p:nvPr/>
        </p:nvSpPr>
        <p:spPr>
          <a:xfrm>
            <a:off x="2737836" y="1934170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Jane Adams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 smtClean="0">
                <a:solidFill>
                  <a:srgbClr val="B12729"/>
                </a:solidFill>
              </a:rPr>
              <a:t>Finance </a:t>
            </a:r>
            <a:r>
              <a:rPr lang="en-GB" sz="1400" dirty="0">
                <a:solidFill>
                  <a:srgbClr val="B12729"/>
                </a:solidFill>
              </a:rPr>
              <a:t>Manager</a:t>
            </a:r>
          </a:p>
        </p:txBody>
      </p:sp>
      <p:sp>
        <p:nvSpPr>
          <p:cNvPr id="17" name="Flowchart: Alternate Process 16"/>
          <p:cNvSpPr/>
          <p:nvPr/>
        </p:nvSpPr>
        <p:spPr>
          <a:xfrm>
            <a:off x="9787582" y="1914980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solidFill>
                  <a:srgbClr val="1F1855"/>
                </a:solidFill>
              </a:rPr>
              <a:t>Janet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Edmond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Lead Stewardship Officer (interim)</a:t>
            </a:r>
          </a:p>
        </p:txBody>
      </p:sp>
      <p:sp>
        <p:nvSpPr>
          <p:cNvPr id="19" name="Flowchart: Alternate Process 18"/>
          <p:cNvSpPr/>
          <p:nvPr/>
        </p:nvSpPr>
        <p:spPr>
          <a:xfrm>
            <a:off x="6534134" y="1851009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Jennifer Robinson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Parish Support Accountant</a:t>
            </a:r>
          </a:p>
        </p:txBody>
      </p:sp>
      <p:cxnSp>
        <p:nvCxnSpPr>
          <p:cNvPr id="37" name="Elbow Connector 36"/>
          <p:cNvCxnSpPr>
            <a:stCxn id="17" idx="0"/>
            <a:endCxn id="34" idx="2"/>
          </p:cNvCxnSpPr>
          <p:nvPr/>
        </p:nvCxnSpPr>
        <p:spPr>
          <a:xfrm rot="16200000" flipV="1">
            <a:off x="9681030" y="1088428"/>
            <a:ext cx="479165" cy="1173940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15" idx="0"/>
            <a:endCxn id="34" idx="2"/>
          </p:cNvCxnSpPr>
          <p:nvPr/>
        </p:nvCxnSpPr>
        <p:spPr>
          <a:xfrm rot="5400000" flipH="1" flipV="1">
            <a:off x="6146562" y="-1252910"/>
            <a:ext cx="498355" cy="587580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owchart: Alternate Process 24"/>
          <p:cNvSpPr/>
          <p:nvPr/>
        </p:nvSpPr>
        <p:spPr>
          <a:xfrm>
            <a:off x="6576849" y="3761086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Clare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Bellamy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Finance Officer (P/T)</a:t>
            </a:r>
          </a:p>
        </p:txBody>
      </p:sp>
      <p:sp>
        <p:nvSpPr>
          <p:cNvPr id="32" name="Flowchart: Alternate Process 31"/>
          <p:cNvSpPr/>
          <p:nvPr/>
        </p:nvSpPr>
        <p:spPr>
          <a:xfrm>
            <a:off x="2733453" y="3676625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Hayley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Drury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Finance Supervisor</a:t>
            </a:r>
          </a:p>
        </p:txBody>
      </p:sp>
      <p:sp>
        <p:nvSpPr>
          <p:cNvPr id="33" name="Flowchart: Alternate Process 32"/>
          <p:cNvSpPr/>
          <p:nvPr/>
        </p:nvSpPr>
        <p:spPr>
          <a:xfrm>
            <a:off x="5368704" y="5422724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Jordan</a:t>
            </a:r>
          </a:p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Clark</a:t>
            </a:r>
          </a:p>
          <a:p>
            <a:pPr lvl="0" algn="ctr"/>
            <a:r>
              <a:rPr lang="en-GB" sz="1400" dirty="0" smtClean="0">
                <a:solidFill>
                  <a:srgbClr val="B12729"/>
                </a:solidFill>
              </a:rPr>
              <a:t>Finance Officer (Apprentice)</a:t>
            </a:r>
          </a:p>
        </p:txBody>
      </p:sp>
      <p:sp>
        <p:nvSpPr>
          <p:cNvPr id="35" name="Flowchart: Alternate Process 34"/>
          <p:cNvSpPr/>
          <p:nvPr/>
        </p:nvSpPr>
        <p:spPr>
          <a:xfrm>
            <a:off x="2733452" y="5422724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Selena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Best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Finance Assistant</a:t>
            </a:r>
          </a:p>
        </p:txBody>
      </p:sp>
      <p:sp>
        <p:nvSpPr>
          <p:cNvPr id="36" name="Flowchart: Alternate Process 35">
            <a:hlinkClick r:id="rId2" action="ppaction://hlinksldjump"/>
          </p:cNvPr>
          <p:cNvSpPr/>
          <p:nvPr/>
        </p:nvSpPr>
        <p:spPr>
          <a:xfrm>
            <a:off x="173496" y="5422724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Patrick Dylak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Finance Assistant</a:t>
            </a:r>
          </a:p>
        </p:txBody>
      </p:sp>
      <p:cxnSp>
        <p:nvCxnSpPr>
          <p:cNvPr id="75" name="Straight Connector 74"/>
          <p:cNvCxnSpPr>
            <a:stCxn id="15" idx="2"/>
            <a:endCxn id="32" idx="0"/>
          </p:cNvCxnSpPr>
          <p:nvPr/>
        </p:nvCxnSpPr>
        <p:spPr>
          <a:xfrm flipH="1">
            <a:off x="3453453" y="3194170"/>
            <a:ext cx="4383" cy="482455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32" idx="2"/>
            <a:endCxn id="36" idx="0"/>
          </p:cNvCxnSpPr>
          <p:nvPr/>
        </p:nvCxnSpPr>
        <p:spPr>
          <a:xfrm rot="5400000">
            <a:off x="1930426" y="3899696"/>
            <a:ext cx="486099" cy="2559957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32" idx="2"/>
            <a:endCxn id="33" idx="0"/>
          </p:cNvCxnSpPr>
          <p:nvPr/>
        </p:nvCxnSpPr>
        <p:spPr>
          <a:xfrm rot="16200000" flipH="1">
            <a:off x="4528029" y="3862048"/>
            <a:ext cx="486099" cy="2635251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32" idx="2"/>
            <a:endCxn id="35" idx="0"/>
          </p:cNvCxnSpPr>
          <p:nvPr/>
        </p:nvCxnSpPr>
        <p:spPr>
          <a:xfrm flipH="1">
            <a:off x="3453452" y="4936625"/>
            <a:ext cx="1" cy="486099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065705" y="531511"/>
            <a:ext cx="3979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>
                <a:solidFill>
                  <a:srgbClr val="1F1855"/>
                </a:solidFill>
              </a:rPr>
              <a:t>Financial</a:t>
            </a:r>
          </a:p>
          <a:p>
            <a:pPr algn="ctr"/>
            <a:r>
              <a:rPr lang="en-GB" sz="3000" dirty="0" smtClean="0">
                <a:solidFill>
                  <a:srgbClr val="1F1855"/>
                </a:solidFill>
              </a:rPr>
              <a:t>Services</a:t>
            </a:r>
            <a:endParaRPr lang="en-GB" sz="3000" dirty="0">
              <a:solidFill>
                <a:srgbClr val="1F1855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-603551" y="1637981"/>
            <a:ext cx="39798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>
                <a:solidFill>
                  <a:srgbClr val="6AB232"/>
                </a:solidFill>
              </a:rPr>
              <a:t>Finance</a:t>
            </a:r>
            <a:endParaRPr lang="en-GB" sz="3000" dirty="0">
              <a:solidFill>
                <a:srgbClr val="6AB232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553344" y="5622787"/>
            <a:ext cx="39798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>
                <a:solidFill>
                  <a:srgbClr val="B12729"/>
                </a:solidFill>
              </a:rPr>
              <a:t>Stewardship</a:t>
            </a:r>
            <a:endParaRPr lang="en-GB" sz="3000" dirty="0">
              <a:solidFill>
                <a:srgbClr val="B12729"/>
              </a:solidFill>
            </a:endParaRPr>
          </a:p>
        </p:txBody>
      </p:sp>
      <p:cxnSp>
        <p:nvCxnSpPr>
          <p:cNvPr id="103" name="Straight Connector 102"/>
          <p:cNvCxnSpPr>
            <a:endCxn id="34" idx="0"/>
          </p:cNvCxnSpPr>
          <p:nvPr/>
        </p:nvCxnSpPr>
        <p:spPr>
          <a:xfrm>
            <a:off x="9333641" y="12632"/>
            <a:ext cx="1" cy="16318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lowchart: Alternate Process 33">
            <a:hlinkClick r:id="rId3" action="ppaction://hlinksldjump"/>
          </p:cNvPr>
          <p:cNvSpPr/>
          <p:nvPr/>
        </p:nvSpPr>
        <p:spPr>
          <a:xfrm>
            <a:off x="8613642" y="175815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Geoff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Park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Chief Finance Officer</a:t>
            </a:r>
          </a:p>
        </p:txBody>
      </p:sp>
      <p:cxnSp>
        <p:nvCxnSpPr>
          <p:cNvPr id="46" name="Elbow Connector 45"/>
          <p:cNvCxnSpPr/>
          <p:nvPr/>
        </p:nvCxnSpPr>
        <p:spPr>
          <a:xfrm rot="16200000" flipH="1">
            <a:off x="10638689" y="130770"/>
            <a:ext cx="248267" cy="2858358"/>
          </a:xfrm>
          <a:prstGeom prst="bentConnector2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ight Arrow 49">
            <a:hlinkClick r:id="rId4" action="ppaction://hlinksldjump"/>
          </p:cNvPr>
          <p:cNvSpPr/>
          <p:nvPr/>
        </p:nvSpPr>
        <p:spPr>
          <a:xfrm>
            <a:off x="11457219" y="1313331"/>
            <a:ext cx="668608" cy="239566"/>
          </a:xfrm>
          <a:prstGeom prst="rightArrow">
            <a:avLst>
              <a:gd name="adj1" fmla="val 37959"/>
              <a:gd name="adj2" fmla="val 6549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/>
          <p:cNvCxnSpPr>
            <a:endCxn id="17" idx="1"/>
          </p:cNvCxnSpPr>
          <p:nvPr/>
        </p:nvCxnSpPr>
        <p:spPr>
          <a:xfrm>
            <a:off x="8773929" y="2535872"/>
            <a:ext cx="1013653" cy="91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716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ounded Rectangle 109"/>
          <p:cNvSpPr/>
          <p:nvPr/>
        </p:nvSpPr>
        <p:spPr>
          <a:xfrm flipH="1">
            <a:off x="1587565" y="1811729"/>
            <a:ext cx="10533921" cy="3201854"/>
          </a:xfrm>
          <a:custGeom>
            <a:avLst/>
            <a:gdLst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679926 w 10960182"/>
              <a:gd name="connsiteY2" fmla="*/ 0 h 3216900"/>
              <a:gd name="connsiteX3" fmla="*/ 10960182 w 10960182"/>
              <a:gd name="connsiteY3" fmla="*/ 280256 h 3216900"/>
              <a:gd name="connsiteX4" fmla="*/ 10960182 w 10960182"/>
              <a:gd name="connsiteY4" fmla="*/ 2936644 h 3216900"/>
              <a:gd name="connsiteX5" fmla="*/ 10679926 w 10960182"/>
              <a:gd name="connsiteY5" fmla="*/ 3216900 h 3216900"/>
              <a:gd name="connsiteX6" fmla="*/ 280256 w 10960182"/>
              <a:gd name="connsiteY6" fmla="*/ 3216900 h 3216900"/>
              <a:gd name="connsiteX7" fmla="*/ 0 w 10960182"/>
              <a:gd name="connsiteY7" fmla="*/ 2936644 h 3216900"/>
              <a:gd name="connsiteX8" fmla="*/ 0 w 10960182"/>
              <a:gd name="connsiteY8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960182 w 10960182"/>
              <a:gd name="connsiteY3" fmla="*/ 280256 h 3216900"/>
              <a:gd name="connsiteX4" fmla="*/ 10960182 w 10960182"/>
              <a:gd name="connsiteY4" fmla="*/ 2936644 h 3216900"/>
              <a:gd name="connsiteX5" fmla="*/ 10679926 w 10960182"/>
              <a:gd name="connsiteY5" fmla="*/ 3216900 h 3216900"/>
              <a:gd name="connsiteX6" fmla="*/ 280256 w 10960182"/>
              <a:gd name="connsiteY6" fmla="*/ 3216900 h 3216900"/>
              <a:gd name="connsiteX7" fmla="*/ 0 w 10960182"/>
              <a:gd name="connsiteY7" fmla="*/ 2936644 h 3216900"/>
              <a:gd name="connsiteX8" fmla="*/ 0 w 10960182"/>
              <a:gd name="connsiteY8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40229 w 10960182"/>
              <a:gd name="connsiteY3" fmla="*/ 289220 h 3216900"/>
              <a:gd name="connsiteX4" fmla="*/ 10960182 w 10960182"/>
              <a:gd name="connsiteY4" fmla="*/ 2936644 h 3216900"/>
              <a:gd name="connsiteX5" fmla="*/ 10679926 w 10960182"/>
              <a:gd name="connsiteY5" fmla="*/ 3216900 h 3216900"/>
              <a:gd name="connsiteX6" fmla="*/ 280256 w 10960182"/>
              <a:gd name="connsiteY6" fmla="*/ 3216900 h 3216900"/>
              <a:gd name="connsiteX7" fmla="*/ 0 w 10960182"/>
              <a:gd name="connsiteY7" fmla="*/ 2936644 h 3216900"/>
              <a:gd name="connsiteX8" fmla="*/ 0 w 10960182"/>
              <a:gd name="connsiteY8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58158 w 10960182"/>
              <a:gd name="connsiteY3" fmla="*/ 199573 h 3216900"/>
              <a:gd name="connsiteX4" fmla="*/ 10960182 w 10960182"/>
              <a:gd name="connsiteY4" fmla="*/ 2936644 h 3216900"/>
              <a:gd name="connsiteX5" fmla="*/ 10679926 w 10960182"/>
              <a:gd name="connsiteY5" fmla="*/ 3216900 h 3216900"/>
              <a:gd name="connsiteX6" fmla="*/ 280256 w 10960182"/>
              <a:gd name="connsiteY6" fmla="*/ 3216900 h 3216900"/>
              <a:gd name="connsiteX7" fmla="*/ 0 w 10960182"/>
              <a:gd name="connsiteY7" fmla="*/ 2936644 h 3216900"/>
              <a:gd name="connsiteX8" fmla="*/ 0 w 10960182"/>
              <a:gd name="connsiteY8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58158 w 10960182"/>
              <a:gd name="connsiteY3" fmla="*/ 199573 h 3216900"/>
              <a:gd name="connsiteX4" fmla="*/ 10520912 w 10960182"/>
              <a:gd name="connsiteY4" fmla="*/ 1467931 h 3216900"/>
              <a:gd name="connsiteX5" fmla="*/ 10960182 w 10960182"/>
              <a:gd name="connsiteY5" fmla="*/ 2936644 h 3216900"/>
              <a:gd name="connsiteX6" fmla="*/ 10679926 w 10960182"/>
              <a:gd name="connsiteY6" fmla="*/ 3216900 h 3216900"/>
              <a:gd name="connsiteX7" fmla="*/ 280256 w 10960182"/>
              <a:gd name="connsiteY7" fmla="*/ 3216900 h 3216900"/>
              <a:gd name="connsiteX8" fmla="*/ 0 w 10960182"/>
              <a:gd name="connsiteY8" fmla="*/ 2936644 h 3216900"/>
              <a:gd name="connsiteX9" fmla="*/ 0 w 10960182"/>
              <a:gd name="connsiteY9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58158 w 10960182"/>
              <a:gd name="connsiteY3" fmla="*/ 199573 h 3216900"/>
              <a:gd name="connsiteX4" fmla="*/ 10520912 w 10960182"/>
              <a:gd name="connsiteY4" fmla="*/ 1467931 h 3216900"/>
              <a:gd name="connsiteX5" fmla="*/ 10601594 w 10960182"/>
              <a:gd name="connsiteY5" fmla="*/ 1593437 h 3216900"/>
              <a:gd name="connsiteX6" fmla="*/ 10960182 w 10960182"/>
              <a:gd name="connsiteY6" fmla="*/ 2936644 h 3216900"/>
              <a:gd name="connsiteX7" fmla="*/ 10679926 w 10960182"/>
              <a:gd name="connsiteY7" fmla="*/ 3216900 h 3216900"/>
              <a:gd name="connsiteX8" fmla="*/ 280256 w 10960182"/>
              <a:gd name="connsiteY8" fmla="*/ 3216900 h 3216900"/>
              <a:gd name="connsiteX9" fmla="*/ 0 w 10960182"/>
              <a:gd name="connsiteY9" fmla="*/ 2936644 h 3216900"/>
              <a:gd name="connsiteX10" fmla="*/ 0 w 10960182"/>
              <a:gd name="connsiteY10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58158 w 10960182"/>
              <a:gd name="connsiteY3" fmla="*/ 199573 h 3216900"/>
              <a:gd name="connsiteX4" fmla="*/ 10520912 w 10960182"/>
              <a:gd name="connsiteY4" fmla="*/ 1467931 h 3216900"/>
              <a:gd name="connsiteX5" fmla="*/ 10601594 w 10960182"/>
              <a:gd name="connsiteY5" fmla="*/ 1593437 h 3216900"/>
              <a:gd name="connsiteX6" fmla="*/ 10834676 w 10960182"/>
              <a:gd name="connsiteY6" fmla="*/ 1629295 h 3216900"/>
              <a:gd name="connsiteX7" fmla="*/ 10960182 w 10960182"/>
              <a:gd name="connsiteY7" fmla="*/ 2936644 h 3216900"/>
              <a:gd name="connsiteX8" fmla="*/ 10679926 w 10960182"/>
              <a:gd name="connsiteY8" fmla="*/ 3216900 h 3216900"/>
              <a:gd name="connsiteX9" fmla="*/ 280256 w 10960182"/>
              <a:gd name="connsiteY9" fmla="*/ 3216900 h 3216900"/>
              <a:gd name="connsiteX10" fmla="*/ 0 w 10960182"/>
              <a:gd name="connsiteY10" fmla="*/ 2936644 h 3216900"/>
              <a:gd name="connsiteX11" fmla="*/ 0 w 10960182"/>
              <a:gd name="connsiteY11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58158 w 10960182"/>
              <a:gd name="connsiteY3" fmla="*/ 199573 h 3216900"/>
              <a:gd name="connsiteX4" fmla="*/ 10520912 w 10960182"/>
              <a:gd name="connsiteY4" fmla="*/ 1467931 h 3216900"/>
              <a:gd name="connsiteX5" fmla="*/ 10601594 w 10960182"/>
              <a:gd name="connsiteY5" fmla="*/ 1593437 h 3216900"/>
              <a:gd name="connsiteX6" fmla="*/ 10834676 w 10960182"/>
              <a:gd name="connsiteY6" fmla="*/ 1629295 h 3216900"/>
              <a:gd name="connsiteX7" fmla="*/ 10924323 w 10960182"/>
              <a:gd name="connsiteY7" fmla="*/ 1701013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58158 w 10960182"/>
              <a:gd name="connsiteY3" fmla="*/ 199573 h 3216900"/>
              <a:gd name="connsiteX4" fmla="*/ 10520912 w 10960182"/>
              <a:gd name="connsiteY4" fmla="*/ 1467931 h 3216900"/>
              <a:gd name="connsiteX5" fmla="*/ 10601594 w 10960182"/>
              <a:gd name="connsiteY5" fmla="*/ 1593437 h 3216900"/>
              <a:gd name="connsiteX6" fmla="*/ 10834676 w 10960182"/>
              <a:gd name="connsiteY6" fmla="*/ 1629295 h 3216900"/>
              <a:gd name="connsiteX7" fmla="*/ 10960182 w 10960182"/>
              <a:gd name="connsiteY7" fmla="*/ 1736872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58158 w 10960182"/>
              <a:gd name="connsiteY3" fmla="*/ 199573 h 3216900"/>
              <a:gd name="connsiteX4" fmla="*/ 10520912 w 10960182"/>
              <a:gd name="connsiteY4" fmla="*/ 1467931 h 3216900"/>
              <a:gd name="connsiteX5" fmla="*/ 10601594 w 10960182"/>
              <a:gd name="connsiteY5" fmla="*/ 1593437 h 3216900"/>
              <a:gd name="connsiteX6" fmla="*/ 10834676 w 10960182"/>
              <a:gd name="connsiteY6" fmla="*/ 1629295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58158 w 10960182"/>
              <a:gd name="connsiteY3" fmla="*/ 199573 h 3216900"/>
              <a:gd name="connsiteX4" fmla="*/ 10520912 w 10960182"/>
              <a:gd name="connsiteY4" fmla="*/ 1467931 h 3216900"/>
              <a:gd name="connsiteX5" fmla="*/ 10601594 w 10960182"/>
              <a:gd name="connsiteY5" fmla="*/ 1602402 h 3216900"/>
              <a:gd name="connsiteX6" fmla="*/ 10834676 w 10960182"/>
              <a:gd name="connsiteY6" fmla="*/ 1629295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58158 w 10960182"/>
              <a:gd name="connsiteY3" fmla="*/ 199573 h 3216900"/>
              <a:gd name="connsiteX4" fmla="*/ 10485054 w 10960182"/>
              <a:gd name="connsiteY4" fmla="*/ 1467931 h 3216900"/>
              <a:gd name="connsiteX5" fmla="*/ 10601594 w 10960182"/>
              <a:gd name="connsiteY5" fmla="*/ 1602402 h 3216900"/>
              <a:gd name="connsiteX6" fmla="*/ 10834676 w 10960182"/>
              <a:gd name="connsiteY6" fmla="*/ 1629295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58158 w 10960182"/>
              <a:gd name="connsiteY3" fmla="*/ 199573 h 3216900"/>
              <a:gd name="connsiteX4" fmla="*/ 10485054 w 10960182"/>
              <a:gd name="connsiteY4" fmla="*/ 1467931 h 3216900"/>
              <a:gd name="connsiteX5" fmla="*/ 10601594 w 10960182"/>
              <a:gd name="connsiteY5" fmla="*/ 1602402 h 3216900"/>
              <a:gd name="connsiteX6" fmla="*/ 10834676 w 10960182"/>
              <a:gd name="connsiteY6" fmla="*/ 1629295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339268 w 10960182"/>
              <a:gd name="connsiteY2" fmla="*/ 0 h 3216900"/>
              <a:gd name="connsiteX3" fmla="*/ 10458158 w 10960182"/>
              <a:gd name="connsiteY3" fmla="*/ 199573 h 3216900"/>
              <a:gd name="connsiteX4" fmla="*/ 10485054 w 10960182"/>
              <a:gd name="connsiteY4" fmla="*/ 1467931 h 3216900"/>
              <a:gd name="connsiteX5" fmla="*/ 10601594 w 10960182"/>
              <a:gd name="connsiteY5" fmla="*/ 1602402 h 3216900"/>
              <a:gd name="connsiteX6" fmla="*/ 10834676 w 10960182"/>
              <a:gd name="connsiteY6" fmla="*/ 1629295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85054 w 10960182"/>
              <a:gd name="connsiteY4" fmla="*/ 1467931 h 3216900"/>
              <a:gd name="connsiteX5" fmla="*/ 10601594 w 10960182"/>
              <a:gd name="connsiteY5" fmla="*/ 1602402 h 3216900"/>
              <a:gd name="connsiteX6" fmla="*/ 10834676 w 10960182"/>
              <a:gd name="connsiteY6" fmla="*/ 1629295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01594 w 10960182"/>
              <a:gd name="connsiteY5" fmla="*/ 1602402 h 3216900"/>
              <a:gd name="connsiteX6" fmla="*/ 10834676 w 10960182"/>
              <a:gd name="connsiteY6" fmla="*/ 1629295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8 w 10960182"/>
              <a:gd name="connsiteY5" fmla="*/ 1593438 h 3216900"/>
              <a:gd name="connsiteX6" fmla="*/ 10834676 w 10960182"/>
              <a:gd name="connsiteY6" fmla="*/ 1629295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8 w 10960182"/>
              <a:gd name="connsiteY5" fmla="*/ 1593438 h 3216900"/>
              <a:gd name="connsiteX6" fmla="*/ 10825712 w 10960182"/>
              <a:gd name="connsiteY6" fmla="*/ 1629295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8 w 10960182"/>
              <a:gd name="connsiteY5" fmla="*/ 1593438 h 3216900"/>
              <a:gd name="connsiteX6" fmla="*/ 10852606 w 10960182"/>
              <a:gd name="connsiteY6" fmla="*/ 1602401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8 w 10960182"/>
              <a:gd name="connsiteY5" fmla="*/ 1593438 h 3216900"/>
              <a:gd name="connsiteX6" fmla="*/ 10745029 w 10960182"/>
              <a:gd name="connsiteY6" fmla="*/ 1772730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8 w 10960182"/>
              <a:gd name="connsiteY5" fmla="*/ 1593438 h 3216900"/>
              <a:gd name="connsiteX6" fmla="*/ 10745029 w 10960182"/>
              <a:gd name="connsiteY6" fmla="*/ 1772730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8 w 10960182"/>
              <a:gd name="connsiteY5" fmla="*/ 1593438 h 3216900"/>
              <a:gd name="connsiteX6" fmla="*/ 10780888 w 10960182"/>
              <a:gd name="connsiteY6" fmla="*/ 1575506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8 w 10960182"/>
              <a:gd name="connsiteY5" fmla="*/ 1593438 h 3216900"/>
              <a:gd name="connsiteX6" fmla="*/ 10780888 w 10960182"/>
              <a:gd name="connsiteY6" fmla="*/ 1584471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8 w 10960182"/>
              <a:gd name="connsiteY5" fmla="*/ 1593438 h 3216900"/>
              <a:gd name="connsiteX6" fmla="*/ 10780888 w 10960182"/>
              <a:gd name="connsiteY6" fmla="*/ 1602401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8 w 10960182"/>
              <a:gd name="connsiteY5" fmla="*/ 1593438 h 3216900"/>
              <a:gd name="connsiteX6" fmla="*/ 10780888 w 10960182"/>
              <a:gd name="connsiteY6" fmla="*/ 1602401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8 w 10960182"/>
              <a:gd name="connsiteY5" fmla="*/ 1593438 h 3216900"/>
              <a:gd name="connsiteX6" fmla="*/ 10780888 w 10960182"/>
              <a:gd name="connsiteY6" fmla="*/ 1602401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8 w 10960182"/>
              <a:gd name="connsiteY5" fmla="*/ 1593438 h 3216900"/>
              <a:gd name="connsiteX6" fmla="*/ 10780888 w 10960182"/>
              <a:gd name="connsiteY6" fmla="*/ 1602401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19523 w 10960182"/>
              <a:gd name="connsiteY5" fmla="*/ 1575509 h 3216900"/>
              <a:gd name="connsiteX6" fmla="*/ 10780888 w 10960182"/>
              <a:gd name="connsiteY6" fmla="*/ 1602401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7 w 10960182"/>
              <a:gd name="connsiteY5" fmla="*/ 1593438 h 3216900"/>
              <a:gd name="connsiteX6" fmla="*/ 10780888 w 10960182"/>
              <a:gd name="connsiteY6" fmla="*/ 1602401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7 w 10960182"/>
              <a:gd name="connsiteY5" fmla="*/ 1584473 h 3216900"/>
              <a:gd name="connsiteX6" fmla="*/ 10780888 w 10960182"/>
              <a:gd name="connsiteY6" fmla="*/ 1602401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7 w 10960182"/>
              <a:gd name="connsiteY5" fmla="*/ 1584473 h 3216900"/>
              <a:gd name="connsiteX6" fmla="*/ 10780888 w 10960182"/>
              <a:gd name="connsiteY6" fmla="*/ 1602401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7 w 10960182"/>
              <a:gd name="connsiteY5" fmla="*/ 1602403 h 3216900"/>
              <a:gd name="connsiteX6" fmla="*/ 10780888 w 10960182"/>
              <a:gd name="connsiteY6" fmla="*/ 1602401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0476089 w 10960182"/>
              <a:gd name="connsiteY4" fmla="*/ 1405178 h 3216900"/>
              <a:gd name="connsiteX5" fmla="*/ 10628487 w 10960182"/>
              <a:gd name="connsiteY5" fmla="*/ 1602403 h 3216900"/>
              <a:gd name="connsiteX6" fmla="*/ 10807782 w 10960182"/>
              <a:gd name="connsiteY6" fmla="*/ 1611366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0458158 w 10960182"/>
              <a:gd name="connsiteY3" fmla="*/ 199573 h 3216900"/>
              <a:gd name="connsiteX4" fmla="*/ 1971393 w 10960182"/>
              <a:gd name="connsiteY4" fmla="*/ 1395653 h 3216900"/>
              <a:gd name="connsiteX5" fmla="*/ 10628487 w 10960182"/>
              <a:gd name="connsiteY5" fmla="*/ 1602403 h 3216900"/>
              <a:gd name="connsiteX6" fmla="*/ 10807782 w 10960182"/>
              <a:gd name="connsiteY6" fmla="*/ 1611366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0276515 w 10960182"/>
              <a:gd name="connsiteY2" fmla="*/ 0 h 3216900"/>
              <a:gd name="connsiteX3" fmla="*/ 1964581 w 10960182"/>
              <a:gd name="connsiteY3" fmla="*/ 190048 h 3216900"/>
              <a:gd name="connsiteX4" fmla="*/ 1971393 w 10960182"/>
              <a:gd name="connsiteY4" fmla="*/ 1395653 h 3216900"/>
              <a:gd name="connsiteX5" fmla="*/ 10628487 w 10960182"/>
              <a:gd name="connsiteY5" fmla="*/ 1602403 h 3216900"/>
              <a:gd name="connsiteX6" fmla="*/ 10807782 w 10960182"/>
              <a:gd name="connsiteY6" fmla="*/ 1611366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805172 w 10960182"/>
              <a:gd name="connsiteY2" fmla="*/ 9525 h 3216900"/>
              <a:gd name="connsiteX3" fmla="*/ 1964581 w 10960182"/>
              <a:gd name="connsiteY3" fmla="*/ 190048 h 3216900"/>
              <a:gd name="connsiteX4" fmla="*/ 1971393 w 10960182"/>
              <a:gd name="connsiteY4" fmla="*/ 1395653 h 3216900"/>
              <a:gd name="connsiteX5" fmla="*/ 10628487 w 10960182"/>
              <a:gd name="connsiteY5" fmla="*/ 1602403 h 3216900"/>
              <a:gd name="connsiteX6" fmla="*/ 10807782 w 10960182"/>
              <a:gd name="connsiteY6" fmla="*/ 1611366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805172 w 10960182"/>
              <a:gd name="connsiteY2" fmla="*/ 9525 h 3216900"/>
              <a:gd name="connsiteX3" fmla="*/ 1964581 w 10960182"/>
              <a:gd name="connsiteY3" fmla="*/ 190048 h 3216900"/>
              <a:gd name="connsiteX4" fmla="*/ 1971393 w 10960182"/>
              <a:gd name="connsiteY4" fmla="*/ 1395653 h 3216900"/>
              <a:gd name="connsiteX5" fmla="*/ 2157143 w 10960182"/>
              <a:gd name="connsiteY5" fmla="*/ 1488103 h 3216900"/>
              <a:gd name="connsiteX6" fmla="*/ 10807782 w 10960182"/>
              <a:gd name="connsiteY6" fmla="*/ 1611366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805172 w 10960182"/>
              <a:gd name="connsiteY2" fmla="*/ 9525 h 3216900"/>
              <a:gd name="connsiteX3" fmla="*/ 1964581 w 10960182"/>
              <a:gd name="connsiteY3" fmla="*/ 190048 h 3216900"/>
              <a:gd name="connsiteX4" fmla="*/ 1971393 w 10960182"/>
              <a:gd name="connsiteY4" fmla="*/ 1395653 h 3216900"/>
              <a:gd name="connsiteX5" fmla="*/ 2157143 w 10960182"/>
              <a:gd name="connsiteY5" fmla="*/ 1488103 h 3216900"/>
              <a:gd name="connsiteX6" fmla="*/ 10774430 w 10960182"/>
              <a:gd name="connsiteY6" fmla="*/ 1497066 h 3216900"/>
              <a:gd name="connsiteX7" fmla="*/ 10951218 w 10960182"/>
              <a:gd name="connsiteY7" fmla="*/ 1727907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  <a:gd name="connsiteX0" fmla="*/ 0 w 10960182"/>
              <a:gd name="connsiteY0" fmla="*/ 280256 h 3216900"/>
              <a:gd name="connsiteX1" fmla="*/ 280256 w 10960182"/>
              <a:gd name="connsiteY1" fmla="*/ 0 h 3216900"/>
              <a:gd name="connsiteX2" fmla="*/ 1805172 w 10960182"/>
              <a:gd name="connsiteY2" fmla="*/ 9525 h 3216900"/>
              <a:gd name="connsiteX3" fmla="*/ 1964581 w 10960182"/>
              <a:gd name="connsiteY3" fmla="*/ 190048 h 3216900"/>
              <a:gd name="connsiteX4" fmla="*/ 1971393 w 10960182"/>
              <a:gd name="connsiteY4" fmla="*/ 1395653 h 3216900"/>
              <a:gd name="connsiteX5" fmla="*/ 2157143 w 10960182"/>
              <a:gd name="connsiteY5" fmla="*/ 1488103 h 3216900"/>
              <a:gd name="connsiteX6" fmla="*/ 10774430 w 10960182"/>
              <a:gd name="connsiteY6" fmla="*/ 1497066 h 3216900"/>
              <a:gd name="connsiteX7" fmla="*/ 10951218 w 10960182"/>
              <a:gd name="connsiteY7" fmla="*/ 1680282 h 3216900"/>
              <a:gd name="connsiteX8" fmla="*/ 10960182 w 10960182"/>
              <a:gd name="connsiteY8" fmla="*/ 2936644 h 3216900"/>
              <a:gd name="connsiteX9" fmla="*/ 10679926 w 10960182"/>
              <a:gd name="connsiteY9" fmla="*/ 3216900 h 3216900"/>
              <a:gd name="connsiteX10" fmla="*/ 280256 w 10960182"/>
              <a:gd name="connsiteY10" fmla="*/ 3216900 h 3216900"/>
              <a:gd name="connsiteX11" fmla="*/ 0 w 10960182"/>
              <a:gd name="connsiteY11" fmla="*/ 2936644 h 3216900"/>
              <a:gd name="connsiteX12" fmla="*/ 0 w 10960182"/>
              <a:gd name="connsiteY12" fmla="*/ 280256 h 321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960182" h="3216900">
                <a:moveTo>
                  <a:pt x="0" y="280256"/>
                </a:moveTo>
                <a:cubicBezTo>
                  <a:pt x="0" y="125475"/>
                  <a:pt x="125475" y="0"/>
                  <a:pt x="280256" y="0"/>
                </a:cubicBezTo>
                <a:lnTo>
                  <a:pt x="1805172" y="9525"/>
                </a:lnTo>
                <a:cubicBezTo>
                  <a:pt x="1959953" y="9525"/>
                  <a:pt x="1964581" y="35267"/>
                  <a:pt x="1964581" y="190048"/>
                </a:cubicBezTo>
                <a:cubicBezTo>
                  <a:pt x="1994463" y="606857"/>
                  <a:pt x="1959440" y="969879"/>
                  <a:pt x="1971393" y="1395653"/>
                </a:cubicBezTo>
                <a:cubicBezTo>
                  <a:pt x="1971393" y="1446453"/>
                  <a:pt x="2094391" y="1482127"/>
                  <a:pt x="2157143" y="1488103"/>
                </a:cubicBezTo>
                <a:cubicBezTo>
                  <a:pt x="2363330" y="1476150"/>
                  <a:pt x="10551807" y="1513502"/>
                  <a:pt x="10774430" y="1497066"/>
                </a:cubicBezTo>
                <a:cubicBezTo>
                  <a:pt x="10783395" y="1523960"/>
                  <a:pt x="10942253" y="1653388"/>
                  <a:pt x="10951218" y="1680282"/>
                </a:cubicBezTo>
                <a:lnTo>
                  <a:pt x="10960182" y="2936644"/>
                </a:lnTo>
                <a:cubicBezTo>
                  <a:pt x="10960182" y="3091425"/>
                  <a:pt x="10834707" y="3216900"/>
                  <a:pt x="10679926" y="3216900"/>
                </a:cubicBezTo>
                <a:lnTo>
                  <a:pt x="280256" y="3216900"/>
                </a:lnTo>
                <a:cubicBezTo>
                  <a:pt x="125475" y="3216900"/>
                  <a:pt x="0" y="3091425"/>
                  <a:pt x="0" y="2936644"/>
                </a:cubicBezTo>
                <a:lnTo>
                  <a:pt x="0" y="280256"/>
                </a:lnTo>
                <a:close/>
              </a:path>
            </a:pathLst>
          </a:custGeom>
          <a:solidFill>
            <a:srgbClr val="6AB232">
              <a:alpha val="40000"/>
            </a:srgbClr>
          </a:solidFill>
          <a:ln w="38100">
            <a:solidFill>
              <a:srgbClr val="6AB23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Rounded Rectangle 110"/>
          <p:cNvSpPr/>
          <p:nvPr/>
        </p:nvSpPr>
        <p:spPr>
          <a:xfrm flipH="1" flipV="1">
            <a:off x="12373" y="1814040"/>
            <a:ext cx="12109113" cy="4938836"/>
          </a:xfrm>
          <a:custGeom>
            <a:avLst/>
            <a:gdLst>
              <a:gd name="connsiteX0" fmla="*/ 0 w 10936941"/>
              <a:gd name="connsiteY0" fmla="*/ 142862 h 1639825"/>
              <a:gd name="connsiteX1" fmla="*/ 142862 w 10936941"/>
              <a:gd name="connsiteY1" fmla="*/ 0 h 1639825"/>
              <a:gd name="connsiteX2" fmla="*/ 10794079 w 10936941"/>
              <a:gd name="connsiteY2" fmla="*/ 0 h 1639825"/>
              <a:gd name="connsiteX3" fmla="*/ 10936941 w 10936941"/>
              <a:gd name="connsiteY3" fmla="*/ 142862 h 1639825"/>
              <a:gd name="connsiteX4" fmla="*/ 10936941 w 10936941"/>
              <a:gd name="connsiteY4" fmla="*/ 1496963 h 1639825"/>
              <a:gd name="connsiteX5" fmla="*/ 10794079 w 10936941"/>
              <a:gd name="connsiteY5" fmla="*/ 1639825 h 1639825"/>
              <a:gd name="connsiteX6" fmla="*/ 142862 w 10936941"/>
              <a:gd name="connsiteY6" fmla="*/ 1639825 h 1639825"/>
              <a:gd name="connsiteX7" fmla="*/ 0 w 10936941"/>
              <a:gd name="connsiteY7" fmla="*/ 1496963 h 1639825"/>
              <a:gd name="connsiteX8" fmla="*/ 0 w 10936941"/>
              <a:gd name="connsiteY8" fmla="*/ 142862 h 1639825"/>
              <a:gd name="connsiteX0" fmla="*/ 0 w 10936941"/>
              <a:gd name="connsiteY0" fmla="*/ 142862 h 4921620"/>
              <a:gd name="connsiteX1" fmla="*/ 142862 w 10936941"/>
              <a:gd name="connsiteY1" fmla="*/ 0 h 4921620"/>
              <a:gd name="connsiteX2" fmla="*/ 10794079 w 10936941"/>
              <a:gd name="connsiteY2" fmla="*/ 0 h 4921620"/>
              <a:gd name="connsiteX3" fmla="*/ 10936941 w 10936941"/>
              <a:gd name="connsiteY3" fmla="*/ 142862 h 4921620"/>
              <a:gd name="connsiteX4" fmla="*/ 10936941 w 10936941"/>
              <a:gd name="connsiteY4" fmla="*/ 1496963 h 4921620"/>
              <a:gd name="connsiteX5" fmla="*/ 10794079 w 10936941"/>
              <a:gd name="connsiteY5" fmla="*/ 1639825 h 4921620"/>
              <a:gd name="connsiteX6" fmla="*/ 9457766 w 10936941"/>
              <a:gd name="connsiteY6" fmla="*/ 4921620 h 4921620"/>
              <a:gd name="connsiteX7" fmla="*/ 142862 w 10936941"/>
              <a:gd name="connsiteY7" fmla="*/ 1639825 h 4921620"/>
              <a:gd name="connsiteX8" fmla="*/ 0 w 10936941"/>
              <a:gd name="connsiteY8" fmla="*/ 1496963 h 4921620"/>
              <a:gd name="connsiteX9" fmla="*/ 0 w 10936941"/>
              <a:gd name="connsiteY9" fmla="*/ 142862 h 4921620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142862 w 10936941"/>
              <a:gd name="connsiteY8" fmla="*/ 1639825 h 5216432"/>
              <a:gd name="connsiteX9" fmla="*/ 0 w 10936941"/>
              <a:gd name="connsiteY9" fmla="*/ 1496963 h 5216432"/>
              <a:gd name="connsiteX10" fmla="*/ 0 w 10936941"/>
              <a:gd name="connsiteY10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690848 w 10936941"/>
              <a:gd name="connsiteY8" fmla="*/ 1685361 h 5216432"/>
              <a:gd name="connsiteX9" fmla="*/ 142862 w 10936941"/>
              <a:gd name="connsiteY9" fmla="*/ 1639825 h 5216432"/>
              <a:gd name="connsiteX10" fmla="*/ 0 w 10936941"/>
              <a:gd name="connsiteY10" fmla="*/ 1496963 h 5216432"/>
              <a:gd name="connsiteX11" fmla="*/ 0 w 10936941"/>
              <a:gd name="connsiteY11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825318 w 10936941"/>
              <a:gd name="connsiteY8" fmla="*/ 1855690 h 5216432"/>
              <a:gd name="connsiteX9" fmla="*/ 9690848 w 10936941"/>
              <a:gd name="connsiteY9" fmla="*/ 1685361 h 5216432"/>
              <a:gd name="connsiteX10" fmla="*/ 142862 w 10936941"/>
              <a:gd name="connsiteY10" fmla="*/ 1639825 h 5216432"/>
              <a:gd name="connsiteX11" fmla="*/ 0 w 10936941"/>
              <a:gd name="connsiteY11" fmla="*/ 1496963 h 5216432"/>
              <a:gd name="connsiteX12" fmla="*/ 0 w 10936941"/>
              <a:gd name="connsiteY12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825318 w 10936941"/>
              <a:gd name="connsiteY8" fmla="*/ 1855690 h 5216432"/>
              <a:gd name="connsiteX9" fmla="*/ 9690848 w 10936941"/>
              <a:gd name="connsiteY9" fmla="*/ 1685361 h 5216432"/>
              <a:gd name="connsiteX10" fmla="*/ 142862 w 10936941"/>
              <a:gd name="connsiteY10" fmla="*/ 1639825 h 5216432"/>
              <a:gd name="connsiteX11" fmla="*/ 0 w 10936941"/>
              <a:gd name="connsiteY11" fmla="*/ 1496963 h 5216432"/>
              <a:gd name="connsiteX12" fmla="*/ 0 w 10936941"/>
              <a:gd name="connsiteY12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825318 w 10936941"/>
              <a:gd name="connsiteY8" fmla="*/ 1855690 h 5216432"/>
              <a:gd name="connsiteX9" fmla="*/ 9690848 w 10936941"/>
              <a:gd name="connsiteY9" fmla="*/ 1685361 h 5216432"/>
              <a:gd name="connsiteX10" fmla="*/ 142862 w 10936941"/>
              <a:gd name="connsiteY10" fmla="*/ 1639825 h 5216432"/>
              <a:gd name="connsiteX11" fmla="*/ 0 w 10936941"/>
              <a:gd name="connsiteY11" fmla="*/ 1496963 h 5216432"/>
              <a:gd name="connsiteX12" fmla="*/ 0 w 10936941"/>
              <a:gd name="connsiteY12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825318 w 10936941"/>
              <a:gd name="connsiteY8" fmla="*/ 1855690 h 5216432"/>
              <a:gd name="connsiteX9" fmla="*/ 9690848 w 10936941"/>
              <a:gd name="connsiteY9" fmla="*/ 1685361 h 5216432"/>
              <a:gd name="connsiteX10" fmla="*/ 142862 w 10936941"/>
              <a:gd name="connsiteY10" fmla="*/ 1639825 h 5216432"/>
              <a:gd name="connsiteX11" fmla="*/ 0 w 10936941"/>
              <a:gd name="connsiteY11" fmla="*/ 1496963 h 5216432"/>
              <a:gd name="connsiteX12" fmla="*/ 0 w 10936941"/>
              <a:gd name="connsiteY12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825318 w 10936941"/>
              <a:gd name="connsiteY8" fmla="*/ 1855690 h 5216432"/>
              <a:gd name="connsiteX9" fmla="*/ 9690848 w 10936941"/>
              <a:gd name="connsiteY9" fmla="*/ 1685361 h 5216432"/>
              <a:gd name="connsiteX10" fmla="*/ 142862 w 10936941"/>
              <a:gd name="connsiteY10" fmla="*/ 1639825 h 5216432"/>
              <a:gd name="connsiteX11" fmla="*/ 0 w 10936941"/>
              <a:gd name="connsiteY11" fmla="*/ 1496963 h 5216432"/>
              <a:gd name="connsiteX12" fmla="*/ 0 w 10936941"/>
              <a:gd name="connsiteY12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807389 w 10936941"/>
              <a:gd name="connsiteY8" fmla="*/ 3433479 h 5216432"/>
              <a:gd name="connsiteX9" fmla="*/ 9825318 w 10936941"/>
              <a:gd name="connsiteY9" fmla="*/ 1855690 h 5216432"/>
              <a:gd name="connsiteX10" fmla="*/ 9690848 w 10936941"/>
              <a:gd name="connsiteY10" fmla="*/ 1685361 h 5216432"/>
              <a:gd name="connsiteX11" fmla="*/ 142862 w 10936941"/>
              <a:gd name="connsiteY11" fmla="*/ 1639825 h 5216432"/>
              <a:gd name="connsiteX12" fmla="*/ 0 w 10936941"/>
              <a:gd name="connsiteY12" fmla="*/ 1496963 h 5216432"/>
              <a:gd name="connsiteX13" fmla="*/ 0 w 10936941"/>
              <a:gd name="connsiteY13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726707 w 10936941"/>
              <a:gd name="connsiteY8" fmla="*/ 3496232 h 5216432"/>
              <a:gd name="connsiteX9" fmla="*/ 9807389 w 10936941"/>
              <a:gd name="connsiteY9" fmla="*/ 3433479 h 5216432"/>
              <a:gd name="connsiteX10" fmla="*/ 9825318 w 10936941"/>
              <a:gd name="connsiteY10" fmla="*/ 1855690 h 5216432"/>
              <a:gd name="connsiteX11" fmla="*/ 9690848 w 10936941"/>
              <a:gd name="connsiteY11" fmla="*/ 1685361 h 5216432"/>
              <a:gd name="connsiteX12" fmla="*/ 142862 w 10936941"/>
              <a:gd name="connsiteY12" fmla="*/ 1639825 h 5216432"/>
              <a:gd name="connsiteX13" fmla="*/ 0 w 10936941"/>
              <a:gd name="connsiteY13" fmla="*/ 1496963 h 5216432"/>
              <a:gd name="connsiteX14" fmla="*/ 0 w 10936941"/>
              <a:gd name="connsiteY14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726707 w 10936941"/>
              <a:gd name="connsiteY8" fmla="*/ 3496232 h 5216432"/>
              <a:gd name="connsiteX9" fmla="*/ 9825318 w 10936941"/>
              <a:gd name="connsiteY9" fmla="*/ 3361762 h 5216432"/>
              <a:gd name="connsiteX10" fmla="*/ 9825318 w 10936941"/>
              <a:gd name="connsiteY10" fmla="*/ 1855690 h 5216432"/>
              <a:gd name="connsiteX11" fmla="*/ 9690848 w 10936941"/>
              <a:gd name="connsiteY11" fmla="*/ 1685361 h 5216432"/>
              <a:gd name="connsiteX12" fmla="*/ 142862 w 10936941"/>
              <a:gd name="connsiteY12" fmla="*/ 1639825 h 5216432"/>
              <a:gd name="connsiteX13" fmla="*/ 0 w 10936941"/>
              <a:gd name="connsiteY13" fmla="*/ 1496963 h 5216432"/>
              <a:gd name="connsiteX14" fmla="*/ 0 w 10936941"/>
              <a:gd name="connsiteY14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726707 w 10936941"/>
              <a:gd name="connsiteY8" fmla="*/ 3496232 h 5216432"/>
              <a:gd name="connsiteX9" fmla="*/ 9825318 w 10936941"/>
              <a:gd name="connsiteY9" fmla="*/ 3361762 h 5216432"/>
              <a:gd name="connsiteX10" fmla="*/ 9825318 w 10936941"/>
              <a:gd name="connsiteY10" fmla="*/ 1855690 h 5216432"/>
              <a:gd name="connsiteX11" fmla="*/ 9690848 w 10936941"/>
              <a:gd name="connsiteY11" fmla="*/ 1685361 h 5216432"/>
              <a:gd name="connsiteX12" fmla="*/ 142862 w 10936941"/>
              <a:gd name="connsiteY12" fmla="*/ 1639825 h 5216432"/>
              <a:gd name="connsiteX13" fmla="*/ 0 w 10936941"/>
              <a:gd name="connsiteY13" fmla="*/ 1496963 h 5216432"/>
              <a:gd name="connsiteX14" fmla="*/ 0 w 10936941"/>
              <a:gd name="connsiteY14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726707 w 10936941"/>
              <a:gd name="connsiteY8" fmla="*/ 3496232 h 5216432"/>
              <a:gd name="connsiteX9" fmla="*/ 9825318 w 10936941"/>
              <a:gd name="connsiteY9" fmla="*/ 3361762 h 5216432"/>
              <a:gd name="connsiteX10" fmla="*/ 9825318 w 10936941"/>
              <a:gd name="connsiteY10" fmla="*/ 1855690 h 5216432"/>
              <a:gd name="connsiteX11" fmla="*/ 9690848 w 10936941"/>
              <a:gd name="connsiteY11" fmla="*/ 1685361 h 5216432"/>
              <a:gd name="connsiteX12" fmla="*/ 142862 w 10936941"/>
              <a:gd name="connsiteY12" fmla="*/ 1639825 h 5216432"/>
              <a:gd name="connsiteX13" fmla="*/ 0 w 10936941"/>
              <a:gd name="connsiteY13" fmla="*/ 1496963 h 5216432"/>
              <a:gd name="connsiteX14" fmla="*/ 0 w 10936941"/>
              <a:gd name="connsiteY14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726707 w 10936941"/>
              <a:gd name="connsiteY8" fmla="*/ 3496232 h 5216432"/>
              <a:gd name="connsiteX9" fmla="*/ 9825318 w 10936941"/>
              <a:gd name="connsiteY9" fmla="*/ 3361762 h 5216432"/>
              <a:gd name="connsiteX10" fmla="*/ 9825318 w 10936941"/>
              <a:gd name="connsiteY10" fmla="*/ 1855690 h 5216432"/>
              <a:gd name="connsiteX11" fmla="*/ 9690848 w 10936941"/>
              <a:gd name="connsiteY11" fmla="*/ 1685361 h 5216432"/>
              <a:gd name="connsiteX12" fmla="*/ 142862 w 10936941"/>
              <a:gd name="connsiteY12" fmla="*/ 1639825 h 5216432"/>
              <a:gd name="connsiteX13" fmla="*/ 0 w 10936941"/>
              <a:gd name="connsiteY13" fmla="*/ 1496963 h 5216432"/>
              <a:gd name="connsiteX14" fmla="*/ 0 w 10936941"/>
              <a:gd name="connsiteY14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484660 w 10936941"/>
              <a:gd name="connsiteY8" fmla="*/ 3514161 h 5216432"/>
              <a:gd name="connsiteX9" fmla="*/ 9726707 w 10936941"/>
              <a:gd name="connsiteY9" fmla="*/ 3496232 h 5216432"/>
              <a:gd name="connsiteX10" fmla="*/ 9825318 w 10936941"/>
              <a:gd name="connsiteY10" fmla="*/ 3361762 h 5216432"/>
              <a:gd name="connsiteX11" fmla="*/ 9825318 w 10936941"/>
              <a:gd name="connsiteY11" fmla="*/ 1855690 h 5216432"/>
              <a:gd name="connsiteX12" fmla="*/ 9690848 w 10936941"/>
              <a:gd name="connsiteY12" fmla="*/ 1685361 h 5216432"/>
              <a:gd name="connsiteX13" fmla="*/ 142862 w 10936941"/>
              <a:gd name="connsiteY13" fmla="*/ 1639825 h 5216432"/>
              <a:gd name="connsiteX14" fmla="*/ 0 w 10936941"/>
              <a:gd name="connsiteY14" fmla="*/ 1496963 h 5216432"/>
              <a:gd name="connsiteX15" fmla="*/ 0 w 10936941"/>
              <a:gd name="connsiteY15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484660 w 10936941"/>
              <a:gd name="connsiteY8" fmla="*/ 3514161 h 5216432"/>
              <a:gd name="connsiteX9" fmla="*/ 9726707 w 10936941"/>
              <a:gd name="connsiteY9" fmla="*/ 3496232 h 5216432"/>
              <a:gd name="connsiteX10" fmla="*/ 9825318 w 10936941"/>
              <a:gd name="connsiteY10" fmla="*/ 3361762 h 5216432"/>
              <a:gd name="connsiteX11" fmla="*/ 9825318 w 10936941"/>
              <a:gd name="connsiteY11" fmla="*/ 1855690 h 5216432"/>
              <a:gd name="connsiteX12" fmla="*/ 9690848 w 10936941"/>
              <a:gd name="connsiteY12" fmla="*/ 1685361 h 5216432"/>
              <a:gd name="connsiteX13" fmla="*/ 142862 w 10936941"/>
              <a:gd name="connsiteY13" fmla="*/ 1639825 h 5216432"/>
              <a:gd name="connsiteX14" fmla="*/ 0 w 10936941"/>
              <a:gd name="connsiteY14" fmla="*/ 1496963 h 5216432"/>
              <a:gd name="connsiteX15" fmla="*/ 0 w 10936941"/>
              <a:gd name="connsiteY15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484660 w 10936941"/>
              <a:gd name="connsiteY8" fmla="*/ 3514161 h 5216432"/>
              <a:gd name="connsiteX9" fmla="*/ 9726707 w 10936941"/>
              <a:gd name="connsiteY9" fmla="*/ 3496232 h 5216432"/>
              <a:gd name="connsiteX10" fmla="*/ 9825318 w 10936941"/>
              <a:gd name="connsiteY10" fmla="*/ 3361762 h 5216432"/>
              <a:gd name="connsiteX11" fmla="*/ 9825318 w 10936941"/>
              <a:gd name="connsiteY11" fmla="*/ 1855690 h 5216432"/>
              <a:gd name="connsiteX12" fmla="*/ 9690848 w 10936941"/>
              <a:gd name="connsiteY12" fmla="*/ 1685361 h 5216432"/>
              <a:gd name="connsiteX13" fmla="*/ 142862 w 10936941"/>
              <a:gd name="connsiteY13" fmla="*/ 1639825 h 5216432"/>
              <a:gd name="connsiteX14" fmla="*/ 0 w 10936941"/>
              <a:gd name="connsiteY14" fmla="*/ 1496963 h 5216432"/>
              <a:gd name="connsiteX15" fmla="*/ 0 w 10936941"/>
              <a:gd name="connsiteY15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368118 w 10936941"/>
              <a:gd name="connsiteY8" fmla="*/ 3675526 h 5216432"/>
              <a:gd name="connsiteX9" fmla="*/ 9484660 w 10936941"/>
              <a:gd name="connsiteY9" fmla="*/ 3514161 h 5216432"/>
              <a:gd name="connsiteX10" fmla="*/ 9726707 w 10936941"/>
              <a:gd name="connsiteY10" fmla="*/ 3496232 h 5216432"/>
              <a:gd name="connsiteX11" fmla="*/ 9825318 w 10936941"/>
              <a:gd name="connsiteY11" fmla="*/ 3361762 h 5216432"/>
              <a:gd name="connsiteX12" fmla="*/ 9825318 w 10936941"/>
              <a:gd name="connsiteY12" fmla="*/ 1855690 h 5216432"/>
              <a:gd name="connsiteX13" fmla="*/ 9690848 w 10936941"/>
              <a:gd name="connsiteY13" fmla="*/ 1685361 h 5216432"/>
              <a:gd name="connsiteX14" fmla="*/ 142862 w 10936941"/>
              <a:gd name="connsiteY14" fmla="*/ 1639825 h 5216432"/>
              <a:gd name="connsiteX15" fmla="*/ 0 w 10936941"/>
              <a:gd name="connsiteY15" fmla="*/ 1496963 h 5216432"/>
              <a:gd name="connsiteX16" fmla="*/ 0 w 10936941"/>
              <a:gd name="connsiteY16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368118 w 10936941"/>
              <a:gd name="connsiteY8" fmla="*/ 3675526 h 5216432"/>
              <a:gd name="connsiteX9" fmla="*/ 9484660 w 10936941"/>
              <a:gd name="connsiteY9" fmla="*/ 3514161 h 5216432"/>
              <a:gd name="connsiteX10" fmla="*/ 9726707 w 10936941"/>
              <a:gd name="connsiteY10" fmla="*/ 3496232 h 5216432"/>
              <a:gd name="connsiteX11" fmla="*/ 9825318 w 10936941"/>
              <a:gd name="connsiteY11" fmla="*/ 3361762 h 5216432"/>
              <a:gd name="connsiteX12" fmla="*/ 9825318 w 10936941"/>
              <a:gd name="connsiteY12" fmla="*/ 1855690 h 5216432"/>
              <a:gd name="connsiteX13" fmla="*/ 9690848 w 10936941"/>
              <a:gd name="connsiteY13" fmla="*/ 1685361 h 5216432"/>
              <a:gd name="connsiteX14" fmla="*/ 142862 w 10936941"/>
              <a:gd name="connsiteY14" fmla="*/ 1639825 h 5216432"/>
              <a:gd name="connsiteX15" fmla="*/ 0 w 10936941"/>
              <a:gd name="connsiteY15" fmla="*/ 1496963 h 5216432"/>
              <a:gd name="connsiteX16" fmla="*/ 0 w 10936941"/>
              <a:gd name="connsiteY16" fmla="*/ 142862 h 5216432"/>
              <a:gd name="connsiteX0" fmla="*/ 0 w 10936941"/>
              <a:gd name="connsiteY0" fmla="*/ 142862 h 5216432"/>
              <a:gd name="connsiteX1" fmla="*/ 142862 w 10936941"/>
              <a:gd name="connsiteY1" fmla="*/ 0 h 5216432"/>
              <a:gd name="connsiteX2" fmla="*/ 10794079 w 10936941"/>
              <a:gd name="connsiteY2" fmla="*/ 0 h 5216432"/>
              <a:gd name="connsiteX3" fmla="*/ 10936941 w 10936941"/>
              <a:gd name="connsiteY3" fmla="*/ 142862 h 5216432"/>
              <a:gd name="connsiteX4" fmla="*/ 10936941 w 10936941"/>
              <a:gd name="connsiteY4" fmla="*/ 1496963 h 5216432"/>
              <a:gd name="connsiteX5" fmla="*/ 10794079 w 10936941"/>
              <a:gd name="connsiteY5" fmla="*/ 1639825 h 5216432"/>
              <a:gd name="connsiteX6" fmla="*/ 9457766 w 10936941"/>
              <a:gd name="connsiteY6" fmla="*/ 4921620 h 5216432"/>
              <a:gd name="connsiteX7" fmla="*/ 9341224 w 10936941"/>
              <a:gd name="connsiteY7" fmla="*/ 4831973 h 5216432"/>
              <a:gd name="connsiteX8" fmla="*/ 9368118 w 10936941"/>
              <a:gd name="connsiteY8" fmla="*/ 3675526 h 5216432"/>
              <a:gd name="connsiteX9" fmla="*/ 9484660 w 10936941"/>
              <a:gd name="connsiteY9" fmla="*/ 3514161 h 5216432"/>
              <a:gd name="connsiteX10" fmla="*/ 9726707 w 10936941"/>
              <a:gd name="connsiteY10" fmla="*/ 3496232 h 5216432"/>
              <a:gd name="connsiteX11" fmla="*/ 9825318 w 10936941"/>
              <a:gd name="connsiteY11" fmla="*/ 3361762 h 5216432"/>
              <a:gd name="connsiteX12" fmla="*/ 9825318 w 10936941"/>
              <a:gd name="connsiteY12" fmla="*/ 1855690 h 5216432"/>
              <a:gd name="connsiteX13" fmla="*/ 9690848 w 10936941"/>
              <a:gd name="connsiteY13" fmla="*/ 1685361 h 5216432"/>
              <a:gd name="connsiteX14" fmla="*/ 142862 w 10936941"/>
              <a:gd name="connsiteY14" fmla="*/ 1639825 h 5216432"/>
              <a:gd name="connsiteX15" fmla="*/ 0 w 10936941"/>
              <a:gd name="connsiteY15" fmla="*/ 1496963 h 5216432"/>
              <a:gd name="connsiteX16" fmla="*/ 0 w 10936941"/>
              <a:gd name="connsiteY16" fmla="*/ 142862 h 5216432"/>
              <a:gd name="connsiteX0" fmla="*/ 0 w 10936941"/>
              <a:gd name="connsiteY0" fmla="*/ 142862 h 5203185"/>
              <a:gd name="connsiteX1" fmla="*/ 142862 w 10936941"/>
              <a:gd name="connsiteY1" fmla="*/ 0 h 5203185"/>
              <a:gd name="connsiteX2" fmla="*/ 10794079 w 10936941"/>
              <a:gd name="connsiteY2" fmla="*/ 0 h 5203185"/>
              <a:gd name="connsiteX3" fmla="*/ 10936941 w 10936941"/>
              <a:gd name="connsiteY3" fmla="*/ 142862 h 5203185"/>
              <a:gd name="connsiteX4" fmla="*/ 10936941 w 10936941"/>
              <a:gd name="connsiteY4" fmla="*/ 1496963 h 5203185"/>
              <a:gd name="connsiteX5" fmla="*/ 10794079 w 10936941"/>
              <a:gd name="connsiteY5" fmla="*/ 1639825 h 5203185"/>
              <a:gd name="connsiteX6" fmla="*/ 9457766 w 10936941"/>
              <a:gd name="connsiteY6" fmla="*/ 4921620 h 5203185"/>
              <a:gd name="connsiteX7" fmla="*/ 9341224 w 10936941"/>
              <a:gd name="connsiteY7" fmla="*/ 4805079 h 5203185"/>
              <a:gd name="connsiteX8" fmla="*/ 9368118 w 10936941"/>
              <a:gd name="connsiteY8" fmla="*/ 3675526 h 5203185"/>
              <a:gd name="connsiteX9" fmla="*/ 9484660 w 10936941"/>
              <a:gd name="connsiteY9" fmla="*/ 3514161 h 5203185"/>
              <a:gd name="connsiteX10" fmla="*/ 9726707 w 10936941"/>
              <a:gd name="connsiteY10" fmla="*/ 3496232 h 5203185"/>
              <a:gd name="connsiteX11" fmla="*/ 9825318 w 10936941"/>
              <a:gd name="connsiteY11" fmla="*/ 3361762 h 5203185"/>
              <a:gd name="connsiteX12" fmla="*/ 9825318 w 10936941"/>
              <a:gd name="connsiteY12" fmla="*/ 1855690 h 5203185"/>
              <a:gd name="connsiteX13" fmla="*/ 9690848 w 10936941"/>
              <a:gd name="connsiteY13" fmla="*/ 1685361 h 5203185"/>
              <a:gd name="connsiteX14" fmla="*/ 142862 w 10936941"/>
              <a:gd name="connsiteY14" fmla="*/ 1639825 h 5203185"/>
              <a:gd name="connsiteX15" fmla="*/ 0 w 10936941"/>
              <a:gd name="connsiteY15" fmla="*/ 1496963 h 5203185"/>
              <a:gd name="connsiteX16" fmla="*/ 0 w 10936941"/>
              <a:gd name="connsiteY16" fmla="*/ 142862 h 5203185"/>
              <a:gd name="connsiteX0" fmla="*/ 0 w 10936941"/>
              <a:gd name="connsiteY0" fmla="*/ 142862 h 5064887"/>
              <a:gd name="connsiteX1" fmla="*/ 142862 w 10936941"/>
              <a:gd name="connsiteY1" fmla="*/ 0 h 5064887"/>
              <a:gd name="connsiteX2" fmla="*/ 10794079 w 10936941"/>
              <a:gd name="connsiteY2" fmla="*/ 0 h 5064887"/>
              <a:gd name="connsiteX3" fmla="*/ 10936941 w 10936941"/>
              <a:gd name="connsiteY3" fmla="*/ 142862 h 5064887"/>
              <a:gd name="connsiteX4" fmla="*/ 10936941 w 10936941"/>
              <a:gd name="connsiteY4" fmla="*/ 1496963 h 5064887"/>
              <a:gd name="connsiteX5" fmla="*/ 10794079 w 10936941"/>
              <a:gd name="connsiteY5" fmla="*/ 1639825 h 5064887"/>
              <a:gd name="connsiteX6" fmla="*/ 9457766 w 10936941"/>
              <a:gd name="connsiteY6" fmla="*/ 4921620 h 5064887"/>
              <a:gd name="connsiteX7" fmla="*/ 9341224 w 10936941"/>
              <a:gd name="connsiteY7" fmla="*/ 4805079 h 5064887"/>
              <a:gd name="connsiteX8" fmla="*/ 9368118 w 10936941"/>
              <a:gd name="connsiteY8" fmla="*/ 3675526 h 5064887"/>
              <a:gd name="connsiteX9" fmla="*/ 9484660 w 10936941"/>
              <a:gd name="connsiteY9" fmla="*/ 3514161 h 5064887"/>
              <a:gd name="connsiteX10" fmla="*/ 9726707 w 10936941"/>
              <a:gd name="connsiteY10" fmla="*/ 3496232 h 5064887"/>
              <a:gd name="connsiteX11" fmla="*/ 9825318 w 10936941"/>
              <a:gd name="connsiteY11" fmla="*/ 3361762 h 5064887"/>
              <a:gd name="connsiteX12" fmla="*/ 9825318 w 10936941"/>
              <a:gd name="connsiteY12" fmla="*/ 1855690 h 5064887"/>
              <a:gd name="connsiteX13" fmla="*/ 9690848 w 10936941"/>
              <a:gd name="connsiteY13" fmla="*/ 1685361 h 5064887"/>
              <a:gd name="connsiteX14" fmla="*/ 142862 w 10936941"/>
              <a:gd name="connsiteY14" fmla="*/ 1639825 h 5064887"/>
              <a:gd name="connsiteX15" fmla="*/ 0 w 10936941"/>
              <a:gd name="connsiteY15" fmla="*/ 1496963 h 5064887"/>
              <a:gd name="connsiteX16" fmla="*/ 0 w 10936941"/>
              <a:gd name="connsiteY16" fmla="*/ 142862 h 5064887"/>
              <a:gd name="connsiteX0" fmla="*/ 0 w 10936941"/>
              <a:gd name="connsiteY0" fmla="*/ 142862 h 5064887"/>
              <a:gd name="connsiteX1" fmla="*/ 142862 w 10936941"/>
              <a:gd name="connsiteY1" fmla="*/ 0 h 5064887"/>
              <a:gd name="connsiteX2" fmla="*/ 10794079 w 10936941"/>
              <a:gd name="connsiteY2" fmla="*/ 0 h 5064887"/>
              <a:gd name="connsiteX3" fmla="*/ 10936941 w 10936941"/>
              <a:gd name="connsiteY3" fmla="*/ 142862 h 5064887"/>
              <a:gd name="connsiteX4" fmla="*/ 10936941 w 10936941"/>
              <a:gd name="connsiteY4" fmla="*/ 1496963 h 5064887"/>
              <a:gd name="connsiteX5" fmla="*/ 10794079 w 10936941"/>
              <a:gd name="connsiteY5" fmla="*/ 1639825 h 5064887"/>
              <a:gd name="connsiteX6" fmla="*/ 9457766 w 10936941"/>
              <a:gd name="connsiteY6" fmla="*/ 4921620 h 5064887"/>
              <a:gd name="connsiteX7" fmla="*/ 9341224 w 10936941"/>
              <a:gd name="connsiteY7" fmla="*/ 4805079 h 5064887"/>
              <a:gd name="connsiteX8" fmla="*/ 9368118 w 10936941"/>
              <a:gd name="connsiteY8" fmla="*/ 3675526 h 5064887"/>
              <a:gd name="connsiteX9" fmla="*/ 9484660 w 10936941"/>
              <a:gd name="connsiteY9" fmla="*/ 3514161 h 5064887"/>
              <a:gd name="connsiteX10" fmla="*/ 9726707 w 10936941"/>
              <a:gd name="connsiteY10" fmla="*/ 3496232 h 5064887"/>
              <a:gd name="connsiteX11" fmla="*/ 9825318 w 10936941"/>
              <a:gd name="connsiteY11" fmla="*/ 3361762 h 5064887"/>
              <a:gd name="connsiteX12" fmla="*/ 9825318 w 10936941"/>
              <a:gd name="connsiteY12" fmla="*/ 1855690 h 5064887"/>
              <a:gd name="connsiteX13" fmla="*/ 9690848 w 10936941"/>
              <a:gd name="connsiteY13" fmla="*/ 1685361 h 5064887"/>
              <a:gd name="connsiteX14" fmla="*/ 142862 w 10936941"/>
              <a:gd name="connsiteY14" fmla="*/ 1639825 h 5064887"/>
              <a:gd name="connsiteX15" fmla="*/ 0 w 10936941"/>
              <a:gd name="connsiteY15" fmla="*/ 1496963 h 5064887"/>
              <a:gd name="connsiteX16" fmla="*/ 0 w 10936941"/>
              <a:gd name="connsiteY16" fmla="*/ 142862 h 5064887"/>
              <a:gd name="connsiteX0" fmla="*/ 0 w 10936941"/>
              <a:gd name="connsiteY0" fmla="*/ 142862 h 4921620"/>
              <a:gd name="connsiteX1" fmla="*/ 142862 w 10936941"/>
              <a:gd name="connsiteY1" fmla="*/ 0 h 4921620"/>
              <a:gd name="connsiteX2" fmla="*/ 10794079 w 10936941"/>
              <a:gd name="connsiteY2" fmla="*/ 0 h 4921620"/>
              <a:gd name="connsiteX3" fmla="*/ 10936941 w 10936941"/>
              <a:gd name="connsiteY3" fmla="*/ 142862 h 4921620"/>
              <a:gd name="connsiteX4" fmla="*/ 10936941 w 10936941"/>
              <a:gd name="connsiteY4" fmla="*/ 1496963 h 4921620"/>
              <a:gd name="connsiteX5" fmla="*/ 10794079 w 10936941"/>
              <a:gd name="connsiteY5" fmla="*/ 1639825 h 4921620"/>
              <a:gd name="connsiteX6" fmla="*/ 9457766 w 10936941"/>
              <a:gd name="connsiteY6" fmla="*/ 4921620 h 4921620"/>
              <a:gd name="connsiteX7" fmla="*/ 9341224 w 10936941"/>
              <a:gd name="connsiteY7" fmla="*/ 4805079 h 4921620"/>
              <a:gd name="connsiteX8" fmla="*/ 9368118 w 10936941"/>
              <a:gd name="connsiteY8" fmla="*/ 3675526 h 4921620"/>
              <a:gd name="connsiteX9" fmla="*/ 9484660 w 10936941"/>
              <a:gd name="connsiteY9" fmla="*/ 3514161 h 4921620"/>
              <a:gd name="connsiteX10" fmla="*/ 9726707 w 10936941"/>
              <a:gd name="connsiteY10" fmla="*/ 3496232 h 4921620"/>
              <a:gd name="connsiteX11" fmla="*/ 9825318 w 10936941"/>
              <a:gd name="connsiteY11" fmla="*/ 3361762 h 4921620"/>
              <a:gd name="connsiteX12" fmla="*/ 9825318 w 10936941"/>
              <a:gd name="connsiteY12" fmla="*/ 1855690 h 4921620"/>
              <a:gd name="connsiteX13" fmla="*/ 9690848 w 10936941"/>
              <a:gd name="connsiteY13" fmla="*/ 1685361 h 4921620"/>
              <a:gd name="connsiteX14" fmla="*/ 142862 w 10936941"/>
              <a:gd name="connsiteY14" fmla="*/ 1639825 h 4921620"/>
              <a:gd name="connsiteX15" fmla="*/ 0 w 10936941"/>
              <a:gd name="connsiteY15" fmla="*/ 1496963 h 4921620"/>
              <a:gd name="connsiteX16" fmla="*/ 0 w 10936941"/>
              <a:gd name="connsiteY16" fmla="*/ 142862 h 4921620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36941 w 10936941"/>
              <a:gd name="connsiteY4" fmla="*/ 1496963 h 4938836"/>
              <a:gd name="connsiteX5" fmla="*/ 10803044 w 10936941"/>
              <a:gd name="connsiteY5" fmla="*/ 4938836 h 4938836"/>
              <a:gd name="connsiteX6" fmla="*/ 9457766 w 10936941"/>
              <a:gd name="connsiteY6" fmla="*/ 4921620 h 4938836"/>
              <a:gd name="connsiteX7" fmla="*/ 9341224 w 10936941"/>
              <a:gd name="connsiteY7" fmla="*/ 4805079 h 4938836"/>
              <a:gd name="connsiteX8" fmla="*/ 9368118 w 10936941"/>
              <a:gd name="connsiteY8" fmla="*/ 3675526 h 4938836"/>
              <a:gd name="connsiteX9" fmla="*/ 9484660 w 10936941"/>
              <a:gd name="connsiteY9" fmla="*/ 3514161 h 4938836"/>
              <a:gd name="connsiteX10" fmla="*/ 9726707 w 10936941"/>
              <a:gd name="connsiteY10" fmla="*/ 3496232 h 4938836"/>
              <a:gd name="connsiteX11" fmla="*/ 9825318 w 10936941"/>
              <a:gd name="connsiteY11" fmla="*/ 3361762 h 4938836"/>
              <a:gd name="connsiteX12" fmla="*/ 9825318 w 10936941"/>
              <a:gd name="connsiteY12" fmla="*/ 1855690 h 4938836"/>
              <a:gd name="connsiteX13" fmla="*/ 9690848 w 10936941"/>
              <a:gd name="connsiteY13" fmla="*/ 1685361 h 4938836"/>
              <a:gd name="connsiteX14" fmla="*/ 142862 w 10936941"/>
              <a:gd name="connsiteY14" fmla="*/ 1639825 h 4938836"/>
              <a:gd name="connsiteX15" fmla="*/ 0 w 10936941"/>
              <a:gd name="connsiteY15" fmla="*/ 1496963 h 4938836"/>
              <a:gd name="connsiteX16" fmla="*/ 0 w 10936941"/>
              <a:gd name="connsiteY16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9012 w 10936941"/>
              <a:gd name="connsiteY4" fmla="*/ 4697363 h 4938836"/>
              <a:gd name="connsiteX5" fmla="*/ 10803044 w 10936941"/>
              <a:gd name="connsiteY5" fmla="*/ 4938836 h 4938836"/>
              <a:gd name="connsiteX6" fmla="*/ 9457766 w 10936941"/>
              <a:gd name="connsiteY6" fmla="*/ 4921620 h 4938836"/>
              <a:gd name="connsiteX7" fmla="*/ 9341224 w 10936941"/>
              <a:gd name="connsiteY7" fmla="*/ 4805079 h 4938836"/>
              <a:gd name="connsiteX8" fmla="*/ 9368118 w 10936941"/>
              <a:gd name="connsiteY8" fmla="*/ 3675526 h 4938836"/>
              <a:gd name="connsiteX9" fmla="*/ 9484660 w 10936941"/>
              <a:gd name="connsiteY9" fmla="*/ 3514161 h 4938836"/>
              <a:gd name="connsiteX10" fmla="*/ 9726707 w 10936941"/>
              <a:gd name="connsiteY10" fmla="*/ 3496232 h 4938836"/>
              <a:gd name="connsiteX11" fmla="*/ 9825318 w 10936941"/>
              <a:gd name="connsiteY11" fmla="*/ 3361762 h 4938836"/>
              <a:gd name="connsiteX12" fmla="*/ 9825318 w 10936941"/>
              <a:gd name="connsiteY12" fmla="*/ 1855690 h 4938836"/>
              <a:gd name="connsiteX13" fmla="*/ 9690848 w 10936941"/>
              <a:gd name="connsiteY13" fmla="*/ 1685361 h 4938836"/>
              <a:gd name="connsiteX14" fmla="*/ 142862 w 10936941"/>
              <a:gd name="connsiteY14" fmla="*/ 1639825 h 4938836"/>
              <a:gd name="connsiteX15" fmla="*/ 0 w 10936941"/>
              <a:gd name="connsiteY15" fmla="*/ 1496963 h 4938836"/>
              <a:gd name="connsiteX16" fmla="*/ 0 w 10936941"/>
              <a:gd name="connsiteY16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457766 w 10936941"/>
              <a:gd name="connsiteY6" fmla="*/ 4921620 h 4938836"/>
              <a:gd name="connsiteX7" fmla="*/ 9341224 w 10936941"/>
              <a:gd name="connsiteY7" fmla="*/ 4805079 h 4938836"/>
              <a:gd name="connsiteX8" fmla="*/ 9368118 w 10936941"/>
              <a:gd name="connsiteY8" fmla="*/ 3675526 h 4938836"/>
              <a:gd name="connsiteX9" fmla="*/ 9484660 w 10936941"/>
              <a:gd name="connsiteY9" fmla="*/ 3514161 h 4938836"/>
              <a:gd name="connsiteX10" fmla="*/ 9726707 w 10936941"/>
              <a:gd name="connsiteY10" fmla="*/ 3496232 h 4938836"/>
              <a:gd name="connsiteX11" fmla="*/ 9825318 w 10936941"/>
              <a:gd name="connsiteY11" fmla="*/ 3361762 h 4938836"/>
              <a:gd name="connsiteX12" fmla="*/ 9825318 w 10936941"/>
              <a:gd name="connsiteY12" fmla="*/ 1855690 h 4938836"/>
              <a:gd name="connsiteX13" fmla="*/ 9690848 w 10936941"/>
              <a:gd name="connsiteY13" fmla="*/ 1685361 h 4938836"/>
              <a:gd name="connsiteX14" fmla="*/ 142862 w 10936941"/>
              <a:gd name="connsiteY14" fmla="*/ 1639825 h 4938836"/>
              <a:gd name="connsiteX15" fmla="*/ 0 w 10936941"/>
              <a:gd name="connsiteY15" fmla="*/ 1496963 h 4938836"/>
              <a:gd name="connsiteX16" fmla="*/ 0 w 10936941"/>
              <a:gd name="connsiteY16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232362 w 10936941"/>
              <a:gd name="connsiteY6" fmla="*/ 4930086 h 4938836"/>
              <a:gd name="connsiteX7" fmla="*/ 9341224 w 10936941"/>
              <a:gd name="connsiteY7" fmla="*/ 4805079 h 4938836"/>
              <a:gd name="connsiteX8" fmla="*/ 9368118 w 10936941"/>
              <a:gd name="connsiteY8" fmla="*/ 3675526 h 4938836"/>
              <a:gd name="connsiteX9" fmla="*/ 9484660 w 10936941"/>
              <a:gd name="connsiteY9" fmla="*/ 3514161 h 4938836"/>
              <a:gd name="connsiteX10" fmla="*/ 9726707 w 10936941"/>
              <a:gd name="connsiteY10" fmla="*/ 3496232 h 4938836"/>
              <a:gd name="connsiteX11" fmla="*/ 9825318 w 10936941"/>
              <a:gd name="connsiteY11" fmla="*/ 3361762 h 4938836"/>
              <a:gd name="connsiteX12" fmla="*/ 9825318 w 10936941"/>
              <a:gd name="connsiteY12" fmla="*/ 1855690 h 4938836"/>
              <a:gd name="connsiteX13" fmla="*/ 9690848 w 10936941"/>
              <a:gd name="connsiteY13" fmla="*/ 1685361 h 4938836"/>
              <a:gd name="connsiteX14" fmla="*/ 142862 w 10936941"/>
              <a:gd name="connsiteY14" fmla="*/ 1639825 h 4938836"/>
              <a:gd name="connsiteX15" fmla="*/ 0 w 10936941"/>
              <a:gd name="connsiteY15" fmla="*/ 1496963 h 4938836"/>
              <a:gd name="connsiteX16" fmla="*/ 0 w 10936941"/>
              <a:gd name="connsiteY16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232362 w 10936941"/>
              <a:gd name="connsiteY6" fmla="*/ 4930086 h 4938836"/>
              <a:gd name="connsiteX7" fmla="*/ 9096222 w 10936941"/>
              <a:gd name="connsiteY7" fmla="*/ 4822013 h 4938836"/>
              <a:gd name="connsiteX8" fmla="*/ 9368118 w 10936941"/>
              <a:gd name="connsiteY8" fmla="*/ 3675526 h 4938836"/>
              <a:gd name="connsiteX9" fmla="*/ 9484660 w 10936941"/>
              <a:gd name="connsiteY9" fmla="*/ 3514161 h 4938836"/>
              <a:gd name="connsiteX10" fmla="*/ 9726707 w 10936941"/>
              <a:gd name="connsiteY10" fmla="*/ 3496232 h 4938836"/>
              <a:gd name="connsiteX11" fmla="*/ 9825318 w 10936941"/>
              <a:gd name="connsiteY11" fmla="*/ 3361762 h 4938836"/>
              <a:gd name="connsiteX12" fmla="*/ 9825318 w 10936941"/>
              <a:gd name="connsiteY12" fmla="*/ 1855690 h 4938836"/>
              <a:gd name="connsiteX13" fmla="*/ 9690848 w 10936941"/>
              <a:gd name="connsiteY13" fmla="*/ 1685361 h 4938836"/>
              <a:gd name="connsiteX14" fmla="*/ 142862 w 10936941"/>
              <a:gd name="connsiteY14" fmla="*/ 1639825 h 4938836"/>
              <a:gd name="connsiteX15" fmla="*/ 0 w 10936941"/>
              <a:gd name="connsiteY15" fmla="*/ 1496963 h 4938836"/>
              <a:gd name="connsiteX16" fmla="*/ 0 w 10936941"/>
              <a:gd name="connsiteY16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232362 w 10936941"/>
              <a:gd name="connsiteY6" fmla="*/ 4930086 h 4938836"/>
              <a:gd name="connsiteX7" fmla="*/ 9096222 w 10936941"/>
              <a:gd name="connsiteY7" fmla="*/ 4822013 h 4938836"/>
              <a:gd name="connsiteX8" fmla="*/ 9103515 w 10936941"/>
              <a:gd name="connsiteY8" fmla="*/ 3692460 h 4938836"/>
              <a:gd name="connsiteX9" fmla="*/ 9484660 w 10936941"/>
              <a:gd name="connsiteY9" fmla="*/ 3514161 h 4938836"/>
              <a:gd name="connsiteX10" fmla="*/ 9726707 w 10936941"/>
              <a:gd name="connsiteY10" fmla="*/ 3496232 h 4938836"/>
              <a:gd name="connsiteX11" fmla="*/ 9825318 w 10936941"/>
              <a:gd name="connsiteY11" fmla="*/ 3361762 h 4938836"/>
              <a:gd name="connsiteX12" fmla="*/ 9825318 w 10936941"/>
              <a:gd name="connsiteY12" fmla="*/ 1855690 h 4938836"/>
              <a:gd name="connsiteX13" fmla="*/ 9690848 w 10936941"/>
              <a:gd name="connsiteY13" fmla="*/ 1685361 h 4938836"/>
              <a:gd name="connsiteX14" fmla="*/ 142862 w 10936941"/>
              <a:gd name="connsiteY14" fmla="*/ 1639825 h 4938836"/>
              <a:gd name="connsiteX15" fmla="*/ 0 w 10936941"/>
              <a:gd name="connsiteY15" fmla="*/ 1496963 h 4938836"/>
              <a:gd name="connsiteX16" fmla="*/ 0 w 10936941"/>
              <a:gd name="connsiteY16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232362 w 10936941"/>
              <a:gd name="connsiteY6" fmla="*/ 4930086 h 4938836"/>
              <a:gd name="connsiteX7" fmla="*/ 9096222 w 10936941"/>
              <a:gd name="connsiteY7" fmla="*/ 4822013 h 4938836"/>
              <a:gd name="connsiteX8" fmla="*/ 9103515 w 10936941"/>
              <a:gd name="connsiteY8" fmla="*/ 3692460 h 4938836"/>
              <a:gd name="connsiteX9" fmla="*/ 9298458 w 10936941"/>
              <a:gd name="connsiteY9" fmla="*/ 3531094 h 4938836"/>
              <a:gd name="connsiteX10" fmla="*/ 9726707 w 10936941"/>
              <a:gd name="connsiteY10" fmla="*/ 3496232 h 4938836"/>
              <a:gd name="connsiteX11" fmla="*/ 9825318 w 10936941"/>
              <a:gd name="connsiteY11" fmla="*/ 3361762 h 4938836"/>
              <a:gd name="connsiteX12" fmla="*/ 9825318 w 10936941"/>
              <a:gd name="connsiteY12" fmla="*/ 1855690 h 4938836"/>
              <a:gd name="connsiteX13" fmla="*/ 9690848 w 10936941"/>
              <a:gd name="connsiteY13" fmla="*/ 1685361 h 4938836"/>
              <a:gd name="connsiteX14" fmla="*/ 142862 w 10936941"/>
              <a:gd name="connsiteY14" fmla="*/ 1639825 h 4938836"/>
              <a:gd name="connsiteX15" fmla="*/ 0 w 10936941"/>
              <a:gd name="connsiteY15" fmla="*/ 1496963 h 4938836"/>
              <a:gd name="connsiteX16" fmla="*/ 0 w 10936941"/>
              <a:gd name="connsiteY16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232362 w 10936941"/>
              <a:gd name="connsiteY6" fmla="*/ 4930086 h 4938836"/>
              <a:gd name="connsiteX7" fmla="*/ 9096222 w 10936941"/>
              <a:gd name="connsiteY7" fmla="*/ 4822013 h 4938836"/>
              <a:gd name="connsiteX8" fmla="*/ 9103516 w 10936941"/>
              <a:gd name="connsiteY8" fmla="*/ 3692460 h 4938836"/>
              <a:gd name="connsiteX9" fmla="*/ 9298458 w 10936941"/>
              <a:gd name="connsiteY9" fmla="*/ 3531094 h 4938836"/>
              <a:gd name="connsiteX10" fmla="*/ 9726707 w 10936941"/>
              <a:gd name="connsiteY10" fmla="*/ 3496232 h 4938836"/>
              <a:gd name="connsiteX11" fmla="*/ 9825318 w 10936941"/>
              <a:gd name="connsiteY11" fmla="*/ 3361762 h 4938836"/>
              <a:gd name="connsiteX12" fmla="*/ 9825318 w 10936941"/>
              <a:gd name="connsiteY12" fmla="*/ 1855690 h 4938836"/>
              <a:gd name="connsiteX13" fmla="*/ 9690848 w 10936941"/>
              <a:gd name="connsiteY13" fmla="*/ 1685361 h 4938836"/>
              <a:gd name="connsiteX14" fmla="*/ 142862 w 10936941"/>
              <a:gd name="connsiteY14" fmla="*/ 1639825 h 4938836"/>
              <a:gd name="connsiteX15" fmla="*/ 0 w 10936941"/>
              <a:gd name="connsiteY15" fmla="*/ 1496963 h 4938836"/>
              <a:gd name="connsiteX16" fmla="*/ 0 w 10936941"/>
              <a:gd name="connsiteY16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232362 w 10936941"/>
              <a:gd name="connsiteY6" fmla="*/ 4930086 h 4938836"/>
              <a:gd name="connsiteX7" fmla="*/ 9096222 w 10936941"/>
              <a:gd name="connsiteY7" fmla="*/ 4822013 h 4938836"/>
              <a:gd name="connsiteX8" fmla="*/ 9298458 w 10936941"/>
              <a:gd name="connsiteY8" fmla="*/ 3531094 h 4938836"/>
              <a:gd name="connsiteX9" fmla="*/ 9726707 w 10936941"/>
              <a:gd name="connsiteY9" fmla="*/ 3496232 h 4938836"/>
              <a:gd name="connsiteX10" fmla="*/ 9825318 w 10936941"/>
              <a:gd name="connsiteY10" fmla="*/ 3361762 h 4938836"/>
              <a:gd name="connsiteX11" fmla="*/ 9825318 w 10936941"/>
              <a:gd name="connsiteY11" fmla="*/ 1855690 h 4938836"/>
              <a:gd name="connsiteX12" fmla="*/ 9690848 w 10936941"/>
              <a:gd name="connsiteY12" fmla="*/ 1685361 h 4938836"/>
              <a:gd name="connsiteX13" fmla="*/ 142862 w 10936941"/>
              <a:gd name="connsiteY13" fmla="*/ 1639825 h 4938836"/>
              <a:gd name="connsiteX14" fmla="*/ 0 w 10936941"/>
              <a:gd name="connsiteY14" fmla="*/ 1496963 h 4938836"/>
              <a:gd name="connsiteX15" fmla="*/ 0 w 10936941"/>
              <a:gd name="connsiteY15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232362 w 10936941"/>
              <a:gd name="connsiteY6" fmla="*/ 4930086 h 4938836"/>
              <a:gd name="connsiteX7" fmla="*/ 9096222 w 10936941"/>
              <a:gd name="connsiteY7" fmla="*/ 4822013 h 4938836"/>
              <a:gd name="connsiteX8" fmla="*/ 9726707 w 10936941"/>
              <a:gd name="connsiteY8" fmla="*/ 3496232 h 4938836"/>
              <a:gd name="connsiteX9" fmla="*/ 9825318 w 10936941"/>
              <a:gd name="connsiteY9" fmla="*/ 3361762 h 4938836"/>
              <a:gd name="connsiteX10" fmla="*/ 9825318 w 10936941"/>
              <a:gd name="connsiteY10" fmla="*/ 1855690 h 4938836"/>
              <a:gd name="connsiteX11" fmla="*/ 9690848 w 10936941"/>
              <a:gd name="connsiteY11" fmla="*/ 1685361 h 4938836"/>
              <a:gd name="connsiteX12" fmla="*/ 142862 w 10936941"/>
              <a:gd name="connsiteY12" fmla="*/ 1639825 h 4938836"/>
              <a:gd name="connsiteX13" fmla="*/ 0 w 10936941"/>
              <a:gd name="connsiteY13" fmla="*/ 1496963 h 4938836"/>
              <a:gd name="connsiteX14" fmla="*/ 0 w 10936941"/>
              <a:gd name="connsiteY14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232362 w 10936941"/>
              <a:gd name="connsiteY6" fmla="*/ 4930086 h 4938836"/>
              <a:gd name="connsiteX7" fmla="*/ 9096222 w 10936941"/>
              <a:gd name="connsiteY7" fmla="*/ 4822013 h 4938836"/>
              <a:gd name="connsiteX8" fmla="*/ 9825318 w 10936941"/>
              <a:gd name="connsiteY8" fmla="*/ 3361762 h 4938836"/>
              <a:gd name="connsiteX9" fmla="*/ 9825318 w 10936941"/>
              <a:gd name="connsiteY9" fmla="*/ 1855690 h 4938836"/>
              <a:gd name="connsiteX10" fmla="*/ 9690848 w 10936941"/>
              <a:gd name="connsiteY10" fmla="*/ 1685361 h 4938836"/>
              <a:gd name="connsiteX11" fmla="*/ 142862 w 10936941"/>
              <a:gd name="connsiteY11" fmla="*/ 1639825 h 4938836"/>
              <a:gd name="connsiteX12" fmla="*/ 0 w 10936941"/>
              <a:gd name="connsiteY12" fmla="*/ 1496963 h 4938836"/>
              <a:gd name="connsiteX13" fmla="*/ 0 w 10936941"/>
              <a:gd name="connsiteY13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232362 w 10936941"/>
              <a:gd name="connsiteY6" fmla="*/ 4930086 h 4938836"/>
              <a:gd name="connsiteX7" fmla="*/ 9096222 w 10936941"/>
              <a:gd name="connsiteY7" fmla="*/ 4822013 h 4938836"/>
              <a:gd name="connsiteX8" fmla="*/ 9825318 w 10936941"/>
              <a:gd name="connsiteY8" fmla="*/ 1855690 h 4938836"/>
              <a:gd name="connsiteX9" fmla="*/ 9690848 w 10936941"/>
              <a:gd name="connsiteY9" fmla="*/ 1685361 h 4938836"/>
              <a:gd name="connsiteX10" fmla="*/ 142862 w 10936941"/>
              <a:gd name="connsiteY10" fmla="*/ 1639825 h 4938836"/>
              <a:gd name="connsiteX11" fmla="*/ 0 w 10936941"/>
              <a:gd name="connsiteY11" fmla="*/ 1496963 h 4938836"/>
              <a:gd name="connsiteX12" fmla="*/ 0 w 10936941"/>
              <a:gd name="connsiteY12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232362 w 10936941"/>
              <a:gd name="connsiteY6" fmla="*/ 4930086 h 4938836"/>
              <a:gd name="connsiteX7" fmla="*/ 9096222 w 10936941"/>
              <a:gd name="connsiteY7" fmla="*/ 4822013 h 4938836"/>
              <a:gd name="connsiteX8" fmla="*/ 9825318 w 10936941"/>
              <a:gd name="connsiteY8" fmla="*/ 1855690 h 4938836"/>
              <a:gd name="connsiteX9" fmla="*/ 8775762 w 10936941"/>
              <a:gd name="connsiteY9" fmla="*/ 1628211 h 4938836"/>
              <a:gd name="connsiteX10" fmla="*/ 142862 w 10936941"/>
              <a:gd name="connsiteY10" fmla="*/ 1639825 h 4938836"/>
              <a:gd name="connsiteX11" fmla="*/ 0 w 10936941"/>
              <a:gd name="connsiteY11" fmla="*/ 1496963 h 4938836"/>
              <a:gd name="connsiteX12" fmla="*/ 0 w 10936941"/>
              <a:gd name="connsiteY12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232362 w 10936941"/>
              <a:gd name="connsiteY6" fmla="*/ 4930086 h 4938836"/>
              <a:gd name="connsiteX7" fmla="*/ 9096222 w 10936941"/>
              <a:gd name="connsiteY7" fmla="*/ 4822013 h 4938836"/>
              <a:gd name="connsiteX8" fmla="*/ 9119709 w 10936941"/>
              <a:gd name="connsiteY8" fmla="*/ 1874740 h 4938836"/>
              <a:gd name="connsiteX9" fmla="*/ 8775762 w 10936941"/>
              <a:gd name="connsiteY9" fmla="*/ 1628211 h 4938836"/>
              <a:gd name="connsiteX10" fmla="*/ 142862 w 10936941"/>
              <a:gd name="connsiteY10" fmla="*/ 1639825 h 4938836"/>
              <a:gd name="connsiteX11" fmla="*/ 0 w 10936941"/>
              <a:gd name="connsiteY11" fmla="*/ 1496963 h 4938836"/>
              <a:gd name="connsiteX12" fmla="*/ 0 w 10936941"/>
              <a:gd name="connsiteY12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232362 w 10936941"/>
              <a:gd name="connsiteY6" fmla="*/ 4930086 h 4938836"/>
              <a:gd name="connsiteX7" fmla="*/ 9096222 w 10936941"/>
              <a:gd name="connsiteY7" fmla="*/ 4822013 h 4938836"/>
              <a:gd name="connsiteX8" fmla="*/ 9119709 w 10936941"/>
              <a:gd name="connsiteY8" fmla="*/ 1874740 h 4938836"/>
              <a:gd name="connsiteX9" fmla="*/ 8775762 w 10936941"/>
              <a:gd name="connsiteY9" fmla="*/ 1628211 h 4938836"/>
              <a:gd name="connsiteX10" fmla="*/ 142862 w 10936941"/>
              <a:gd name="connsiteY10" fmla="*/ 1639825 h 4938836"/>
              <a:gd name="connsiteX11" fmla="*/ 0 w 10936941"/>
              <a:gd name="connsiteY11" fmla="*/ 1496963 h 4938836"/>
              <a:gd name="connsiteX12" fmla="*/ 0 w 10936941"/>
              <a:gd name="connsiteY12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232362 w 10936941"/>
              <a:gd name="connsiteY6" fmla="*/ 4930086 h 4938836"/>
              <a:gd name="connsiteX7" fmla="*/ 9096222 w 10936941"/>
              <a:gd name="connsiteY7" fmla="*/ 4822013 h 4938836"/>
              <a:gd name="connsiteX8" fmla="*/ 9119709 w 10936941"/>
              <a:gd name="connsiteY8" fmla="*/ 1874740 h 4938836"/>
              <a:gd name="connsiteX9" fmla="*/ 8775762 w 10936941"/>
              <a:gd name="connsiteY9" fmla="*/ 1628211 h 4938836"/>
              <a:gd name="connsiteX10" fmla="*/ 142862 w 10936941"/>
              <a:gd name="connsiteY10" fmla="*/ 1639825 h 4938836"/>
              <a:gd name="connsiteX11" fmla="*/ 0 w 10936941"/>
              <a:gd name="connsiteY11" fmla="*/ 1496963 h 4938836"/>
              <a:gd name="connsiteX12" fmla="*/ 0 w 10936941"/>
              <a:gd name="connsiteY12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232362 w 10936941"/>
              <a:gd name="connsiteY6" fmla="*/ 4930086 h 4938836"/>
              <a:gd name="connsiteX7" fmla="*/ 9096222 w 10936941"/>
              <a:gd name="connsiteY7" fmla="*/ 4822013 h 4938836"/>
              <a:gd name="connsiteX8" fmla="*/ 9119709 w 10936941"/>
              <a:gd name="connsiteY8" fmla="*/ 1874740 h 4938836"/>
              <a:gd name="connsiteX9" fmla="*/ 8775762 w 10936941"/>
              <a:gd name="connsiteY9" fmla="*/ 1628211 h 4938836"/>
              <a:gd name="connsiteX10" fmla="*/ 142862 w 10936941"/>
              <a:gd name="connsiteY10" fmla="*/ 1639825 h 4938836"/>
              <a:gd name="connsiteX11" fmla="*/ 0 w 10936941"/>
              <a:gd name="connsiteY11" fmla="*/ 1496963 h 4938836"/>
              <a:gd name="connsiteX12" fmla="*/ 0 w 10936941"/>
              <a:gd name="connsiteY12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232362 w 10936941"/>
              <a:gd name="connsiteY6" fmla="*/ 4930086 h 4938836"/>
              <a:gd name="connsiteX7" fmla="*/ 9096222 w 10936941"/>
              <a:gd name="connsiteY7" fmla="*/ 4822013 h 4938836"/>
              <a:gd name="connsiteX8" fmla="*/ 9075609 w 10936941"/>
              <a:gd name="connsiteY8" fmla="*/ 1874740 h 4938836"/>
              <a:gd name="connsiteX9" fmla="*/ 8775762 w 10936941"/>
              <a:gd name="connsiteY9" fmla="*/ 1628211 h 4938836"/>
              <a:gd name="connsiteX10" fmla="*/ 142862 w 10936941"/>
              <a:gd name="connsiteY10" fmla="*/ 1639825 h 4938836"/>
              <a:gd name="connsiteX11" fmla="*/ 0 w 10936941"/>
              <a:gd name="connsiteY11" fmla="*/ 1496963 h 4938836"/>
              <a:gd name="connsiteX12" fmla="*/ 0 w 10936941"/>
              <a:gd name="connsiteY12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232362 w 10936941"/>
              <a:gd name="connsiteY6" fmla="*/ 4930086 h 4938836"/>
              <a:gd name="connsiteX7" fmla="*/ 9096222 w 10936941"/>
              <a:gd name="connsiteY7" fmla="*/ 4822013 h 4938836"/>
              <a:gd name="connsiteX8" fmla="*/ 9075609 w 10936941"/>
              <a:gd name="connsiteY8" fmla="*/ 1874740 h 4938836"/>
              <a:gd name="connsiteX9" fmla="*/ 8775762 w 10936941"/>
              <a:gd name="connsiteY9" fmla="*/ 1628211 h 4938836"/>
              <a:gd name="connsiteX10" fmla="*/ 142862 w 10936941"/>
              <a:gd name="connsiteY10" fmla="*/ 1639825 h 4938836"/>
              <a:gd name="connsiteX11" fmla="*/ 0 w 10936941"/>
              <a:gd name="connsiteY11" fmla="*/ 1496963 h 4938836"/>
              <a:gd name="connsiteX12" fmla="*/ 0 w 10936941"/>
              <a:gd name="connsiteY12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232362 w 10936941"/>
              <a:gd name="connsiteY6" fmla="*/ 4930086 h 4938836"/>
              <a:gd name="connsiteX7" fmla="*/ 9096222 w 10936941"/>
              <a:gd name="connsiteY7" fmla="*/ 4822013 h 4938836"/>
              <a:gd name="connsiteX8" fmla="*/ 9075609 w 10936941"/>
              <a:gd name="connsiteY8" fmla="*/ 1874740 h 4938836"/>
              <a:gd name="connsiteX9" fmla="*/ 8863963 w 10936941"/>
              <a:gd name="connsiteY9" fmla="*/ 1637736 h 4938836"/>
              <a:gd name="connsiteX10" fmla="*/ 142862 w 10936941"/>
              <a:gd name="connsiteY10" fmla="*/ 1639825 h 4938836"/>
              <a:gd name="connsiteX11" fmla="*/ 0 w 10936941"/>
              <a:gd name="connsiteY11" fmla="*/ 1496963 h 4938836"/>
              <a:gd name="connsiteX12" fmla="*/ 0 w 10936941"/>
              <a:gd name="connsiteY12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232362 w 10936941"/>
              <a:gd name="connsiteY6" fmla="*/ 4930086 h 4938836"/>
              <a:gd name="connsiteX7" fmla="*/ 9096222 w 10936941"/>
              <a:gd name="connsiteY7" fmla="*/ 4822013 h 4938836"/>
              <a:gd name="connsiteX8" fmla="*/ 9075609 w 10936941"/>
              <a:gd name="connsiteY8" fmla="*/ 1874740 h 4938836"/>
              <a:gd name="connsiteX9" fmla="*/ 8886013 w 10936941"/>
              <a:gd name="connsiteY9" fmla="*/ 1647261 h 4938836"/>
              <a:gd name="connsiteX10" fmla="*/ 142862 w 10936941"/>
              <a:gd name="connsiteY10" fmla="*/ 1639825 h 4938836"/>
              <a:gd name="connsiteX11" fmla="*/ 0 w 10936941"/>
              <a:gd name="connsiteY11" fmla="*/ 1496963 h 4938836"/>
              <a:gd name="connsiteX12" fmla="*/ 0 w 10936941"/>
              <a:gd name="connsiteY12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550672 w 10936941"/>
              <a:gd name="connsiteY6" fmla="*/ 4930086 h 4938836"/>
              <a:gd name="connsiteX7" fmla="*/ 9096222 w 10936941"/>
              <a:gd name="connsiteY7" fmla="*/ 4822013 h 4938836"/>
              <a:gd name="connsiteX8" fmla="*/ 9075609 w 10936941"/>
              <a:gd name="connsiteY8" fmla="*/ 1874740 h 4938836"/>
              <a:gd name="connsiteX9" fmla="*/ 8886013 w 10936941"/>
              <a:gd name="connsiteY9" fmla="*/ 1647261 h 4938836"/>
              <a:gd name="connsiteX10" fmla="*/ 142862 w 10936941"/>
              <a:gd name="connsiteY10" fmla="*/ 1639825 h 4938836"/>
              <a:gd name="connsiteX11" fmla="*/ 0 w 10936941"/>
              <a:gd name="connsiteY11" fmla="*/ 1496963 h 4938836"/>
              <a:gd name="connsiteX12" fmla="*/ 0 w 10936941"/>
              <a:gd name="connsiteY12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550672 w 10936941"/>
              <a:gd name="connsiteY6" fmla="*/ 4930086 h 4938836"/>
              <a:gd name="connsiteX7" fmla="*/ 9440341 w 10936941"/>
              <a:gd name="connsiteY7" fmla="*/ 4755338 h 4938836"/>
              <a:gd name="connsiteX8" fmla="*/ 9075609 w 10936941"/>
              <a:gd name="connsiteY8" fmla="*/ 1874740 h 4938836"/>
              <a:gd name="connsiteX9" fmla="*/ 8886013 w 10936941"/>
              <a:gd name="connsiteY9" fmla="*/ 1647261 h 4938836"/>
              <a:gd name="connsiteX10" fmla="*/ 142862 w 10936941"/>
              <a:gd name="connsiteY10" fmla="*/ 1639825 h 4938836"/>
              <a:gd name="connsiteX11" fmla="*/ 0 w 10936941"/>
              <a:gd name="connsiteY11" fmla="*/ 1496963 h 4938836"/>
              <a:gd name="connsiteX12" fmla="*/ 0 w 10936941"/>
              <a:gd name="connsiteY12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550672 w 10936941"/>
              <a:gd name="connsiteY6" fmla="*/ 4930086 h 4938836"/>
              <a:gd name="connsiteX7" fmla="*/ 9440341 w 10936941"/>
              <a:gd name="connsiteY7" fmla="*/ 4755338 h 4938836"/>
              <a:gd name="connsiteX8" fmla="*/ 9411125 w 10936941"/>
              <a:gd name="connsiteY8" fmla="*/ 1798540 h 4938836"/>
              <a:gd name="connsiteX9" fmla="*/ 8886013 w 10936941"/>
              <a:gd name="connsiteY9" fmla="*/ 1647261 h 4938836"/>
              <a:gd name="connsiteX10" fmla="*/ 142862 w 10936941"/>
              <a:gd name="connsiteY10" fmla="*/ 1639825 h 4938836"/>
              <a:gd name="connsiteX11" fmla="*/ 0 w 10936941"/>
              <a:gd name="connsiteY11" fmla="*/ 1496963 h 4938836"/>
              <a:gd name="connsiteX12" fmla="*/ 0 w 10936941"/>
              <a:gd name="connsiteY12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550672 w 10936941"/>
              <a:gd name="connsiteY6" fmla="*/ 4930086 h 4938836"/>
              <a:gd name="connsiteX7" fmla="*/ 9440341 w 10936941"/>
              <a:gd name="connsiteY7" fmla="*/ 4755338 h 4938836"/>
              <a:gd name="connsiteX8" fmla="*/ 9411125 w 10936941"/>
              <a:gd name="connsiteY8" fmla="*/ 1798540 h 4938836"/>
              <a:gd name="connsiteX9" fmla="*/ 9169911 w 10936941"/>
              <a:gd name="connsiteY9" fmla="*/ 1637736 h 4938836"/>
              <a:gd name="connsiteX10" fmla="*/ 142862 w 10936941"/>
              <a:gd name="connsiteY10" fmla="*/ 1639825 h 4938836"/>
              <a:gd name="connsiteX11" fmla="*/ 0 w 10936941"/>
              <a:gd name="connsiteY11" fmla="*/ 1496963 h 4938836"/>
              <a:gd name="connsiteX12" fmla="*/ 0 w 10936941"/>
              <a:gd name="connsiteY12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550672 w 10936941"/>
              <a:gd name="connsiteY6" fmla="*/ 4930086 h 4938836"/>
              <a:gd name="connsiteX7" fmla="*/ 9440341 w 10936941"/>
              <a:gd name="connsiteY7" fmla="*/ 4755338 h 4938836"/>
              <a:gd name="connsiteX8" fmla="*/ 9411125 w 10936941"/>
              <a:gd name="connsiteY8" fmla="*/ 1798540 h 4938836"/>
              <a:gd name="connsiteX9" fmla="*/ 9169911 w 10936941"/>
              <a:gd name="connsiteY9" fmla="*/ 1685361 h 4938836"/>
              <a:gd name="connsiteX10" fmla="*/ 142862 w 10936941"/>
              <a:gd name="connsiteY10" fmla="*/ 1639825 h 4938836"/>
              <a:gd name="connsiteX11" fmla="*/ 0 w 10936941"/>
              <a:gd name="connsiteY11" fmla="*/ 1496963 h 4938836"/>
              <a:gd name="connsiteX12" fmla="*/ 0 w 10936941"/>
              <a:gd name="connsiteY12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550672 w 10936941"/>
              <a:gd name="connsiteY6" fmla="*/ 4930086 h 4938836"/>
              <a:gd name="connsiteX7" fmla="*/ 9440341 w 10936941"/>
              <a:gd name="connsiteY7" fmla="*/ 4755338 h 4938836"/>
              <a:gd name="connsiteX8" fmla="*/ 9419728 w 10936941"/>
              <a:gd name="connsiteY8" fmla="*/ 1893790 h 4938836"/>
              <a:gd name="connsiteX9" fmla="*/ 9169911 w 10936941"/>
              <a:gd name="connsiteY9" fmla="*/ 1685361 h 4938836"/>
              <a:gd name="connsiteX10" fmla="*/ 142862 w 10936941"/>
              <a:gd name="connsiteY10" fmla="*/ 1639825 h 4938836"/>
              <a:gd name="connsiteX11" fmla="*/ 0 w 10936941"/>
              <a:gd name="connsiteY11" fmla="*/ 1496963 h 4938836"/>
              <a:gd name="connsiteX12" fmla="*/ 0 w 10936941"/>
              <a:gd name="connsiteY12" fmla="*/ 142862 h 4938836"/>
              <a:gd name="connsiteX0" fmla="*/ 0 w 10936941"/>
              <a:gd name="connsiteY0" fmla="*/ 142862 h 4938836"/>
              <a:gd name="connsiteX1" fmla="*/ 142862 w 10936941"/>
              <a:gd name="connsiteY1" fmla="*/ 0 h 4938836"/>
              <a:gd name="connsiteX2" fmla="*/ 10794079 w 10936941"/>
              <a:gd name="connsiteY2" fmla="*/ 0 h 4938836"/>
              <a:gd name="connsiteX3" fmla="*/ 10936941 w 10936941"/>
              <a:gd name="connsiteY3" fmla="*/ 142862 h 4938836"/>
              <a:gd name="connsiteX4" fmla="*/ 10910047 w 10936941"/>
              <a:gd name="connsiteY4" fmla="*/ 4751151 h 4938836"/>
              <a:gd name="connsiteX5" fmla="*/ 10803044 w 10936941"/>
              <a:gd name="connsiteY5" fmla="*/ 4938836 h 4938836"/>
              <a:gd name="connsiteX6" fmla="*/ 9550672 w 10936941"/>
              <a:gd name="connsiteY6" fmla="*/ 4930086 h 4938836"/>
              <a:gd name="connsiteX7" fmla="*/ 9440341 w 10936941"/>
              <a:gd name="connsiteY7" fmla="*/ 4755338 h 4938836"/>
              <a:gd name="connsiteX8" fmla="*/ 9419728 w 10936941"/>
              <a:gd name="connsiteY8" fmla="*/ 1893790 h 4938836"/>
              <a:gd name="connsiteX9" fmla="*/ 9169911 w 10936941"/>
              <a:gd name="connsiteY9" fmla="*/ 1685361 h 4938836"/>
              <a:gd name="connsiteX10" fmla="*/ 142862 w 10936941"/>
              <a:gd name="connsiteY10" fmla="*/ 1639825 h 4938836"/>
              <a:gd name="connsiteX11" fmla="*/ 0 w 10936941"/>
              <a:gd name="connsiteY11" fmla="*/ 1496963 h 4938836"/>
              <a:gd name="connsiteX12" fmla="*/ 0 w 10936941"/>
              <a:gd name="connsiteY12" fmla="*/ 142862 h 4938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936941" h="4938836">
                <a:moveTo>
                  <a:pt x="0" y="142862"/>
                </a:moveTo>
                <a:cubicBezTo>
                  <a:pt x="0" y="63961"/>
                  <a:pt x="63961" y="0"/>
                  <a:pt x="142862" y="0"/>
                </a:cubicBezTo>
                <a:lnTo>
                  <a:pt x="10794079" y="0"/>
                </a:lnTo>
                <a:cubicBezTo>
                  <a:pt x="10872980" y="0"/>
                  <a:pt x="10936941" y="63961"/>
                  <a:pt x="10936941" y="142862"/>
                </a:cubicBezTo>
                <a:cubicBezTo>
                  <a:pt x="10930965" y="1661029"/>
                  <a:pt x="10916023" y="3232984"/>
                  <a:pt x="10910047" y="4751151"/>
                </a:cubicBezTo>
                <a:cubicBezTo>
                  <a:pt x="10910047" y="4830052"/>
                  <a:pt x="10881945" y="4938836"/>
                  <a:pt x="10803044" y="4938836"/>
                </a:cubicBezTo>
                <a:lnTo>
                  <a:pt x="9550672" y="4930086"/>
                </a:lnTo>
                <a:cubicBezTo>
                  <a:pt x="9481848" y="4930204"/>
                  <a:pt x="9441931" y="4809245"/>
                  <a:pt x="9440341" y="4755338"/>
                </a:cubicBezTo>
                <a:cubicBezTo>
                  <a:pt x="9428916" y="4100064"/>
                  <a:pt x="9441902" y="2559440"/>
                  <a:pt x="9419728" y="1893790"/>
                </a:cubicBezTo>
                <a:cubicBezTo>
                  <a:pt x="9433176" y="1790697"/>
                  <a:pt x="9256666" y="1692951"/>
                  <a:pt x="9169911" y="1685361"/>
                </a:cubicBezTo>
                <a:lnTo>
                  <a:pt x="142862" y="1639825"/>
                </a:lnTo>
                <a:cubicBezTo>
                  <a:pt x="63961" y="1639825"/>
                  <a:pt x="0" y="1575864"/>
                  <a:pt x="0" y="1496963"/>
                </a:cubicBezTo>
                <a:lnTo>
                  <a:pt x="0" y="142862"/>
                </a:lnTo>
                <a:close/>
              </a:path>
            </a:pathLst>
          </a:custGeom>
          <a:solidFill>
            <a:srgbClr val="1F1855">
              <a:alpha val="40000"/>
            </a:srgbClr>
          </a:solidFill>
          <a:ln w="38100">
            <a:solidFill>
              <a:srgbClr val="1F185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lowchart: Alternate Process 16"/>
          <p:cNvSpPr/>
          <p:nvPr/>
        </p:nvSpPr>
        <p:spPr>
          <a:xfrm>
            <a:off x="10685827" y="1934170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prstClr val="black"/>
                </a:solidFill>
              </a:rPr>
              <a:t>Jo</a:t>
            </a:r>
          </a:p>
          <a:p>
            <a:pPr lvl="0" algn="ctr"/>
            <a:r>
              <a:rPr lang="en-GB" sz="1600" b="1" dirty="0">
                <a:solidFill>
                  <a:prstClr val="black"/>
                </a:solidFill>
              </a:rPr>
              <a:t>Craven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Warden at </a:t>
            </a:r>
            <a:r>
              <a:rPr lang="en-GB" sz="1400" dirty="0" err="1">
                <a:solidFill>
                  <a:srgbClr val="B12729"/>
                </a:solidFill>
              </a:rPr>
              <a:t>Parcevall</a:t>
            </a:r>
            <a:r>
              <a:rPr lang="en-GB" sz="1400" dirty="0">
                <a:solidFill>
                  <a:srgbClr val="B12729"/>
                </a:solidFill>
              </a:rPr>
              <a:t> Hall</a:t>
            </a:r>
          </a:p>
        </p:txBody>
      </p:sp>
      <p:sp>
        <p:nvSpPr>
          <p:cNvPr id="19" name="Flowchart: Alternate Process 18"/>
          <p:cNvSpPr/>
          <p:nvPr/>
        </p:nvSpPr>
        <p:spPr>
          <a:xfrm>
            <a:off x="66405" y="1934168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400" b="1" dirty="0">
                <a:solidFill>
                  <a:srgbClr val="1F1855"/>
                </a:solidFill>
              </a:rPr>
              <a:t>John</a:t>
            </a:r>
          </a:p>
          <a:p>
            <a:pPr lvl="0" algn="ctr"/>
            <a:r>
              <a:rPr lang="en-GB" sz="1400" b="1" dirty="0">
                <a:solidFill>
                  <a:srgbClr val="1F1855"/>
                </a:solidFill>
              </a:rPr>
              <a:t>Knox</a:t>
            </a:r>
          </a:p>
          <a:p>
            <a:pPr lvl="0" algn="ctr"/>
            <a:r>
              <a:rPr lang="en-GB" sz="1200" dirty="0">
                <a:solidFill>
                  <a:srgbClr val="B12729"/>
                </a:solidFill>
              </a:rPr>
              <a:t>Director of Strategy Implementation and Head of Property</a:t>
            </a:r>
          </a:p>
        </p:txBody>
      </p:sp>
      <p:cxnSp>
        <p:nvCxnSpPr>
          <p:cNvPr id="29" name="Elbow Connector 28"/>
          <p:cNvCxnSpPr>
            <a:stCxn id="58" idx="2"/>
            <a:endCxn id="19" idx="0"/>
          </p:cNvCxnSpPr>
          <p:nvPr/>
        </p:nvCxnSpPr>
        <p:spPr>
          <a:xfrm rot="5400000">
            <a:off x="1094745" y="1120195"/>
            <a:ext cx="505634" cy="1122313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53" idx="0"/>
            <a:endCxn id="17" idx="2"/>
          </p:cNvCxnSpPr>
          <p:nvPr/>
        </p:nvCxnSpPr>
        <p:spPr>
          <a:xfrm rot="5400000" flipH="1" flipV="1">
            <a:off x="10501010" y="2631162"/>
            <a:ext cx="341808" cy="1467825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17" idx="0"/>
            <a:endCxn id="58" idx="2"/>
          </p:cNvCxnSpPr>
          <p:nvPr/>
        </p:nvCxnSpPr>
        <p:spPr>
          <a:xfrm rot="16200000" flipV="1">
            <a:off x="6404455" y="-3067203"/>
            <a:ext cx="505636" cy="9497109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3586153" y="931480"/>
            <a:ext cx="39798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>
                <a:solidFill>
                  <a:srgbClr val="1F1855"/>
                </a:solidFill>
              </a:rPr>
              <a:t>Property</a:t>
            </a:r>
            <a:endParaRPr lang="en-GB" sz="3000" dirty="0">
              <a:solidFill>
                <a:srgbClr val="1F1855"/>
              </a:solidFill>
            </a:endParaRPr>
          </a:p>
        </p:txBody>
      </p:sp>
      <p:cxnSp>
        <p:nvCxnSpPr>
          <p:cNvPr id="103" name="Straight Connector 102"/>
          <p:cNvCxnSpPr>
            <a:endCxn id="58" idx="0"/>
          </p:cNvCxnSpPr>
          <p:nvPr/>
        </p:nvCxnSpPr>
        <p:spPr>
          <a:xfrm>
            <a:off x="1908718" y="11232"/>
            <a:ext cx="0" cy="15730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58" idx="2"/>
          </p:cNvCxnSpPr>
          <p:nvPr/>
        </p:nvCxnSpPr>
        <p:spPr>
          <a:xfrm rot="5400000">
            <a:off x="824734" y="603798"/>
            <a:ext cx="259249" cy="1908720"/>
          </a:xfrm>
          <a:prstGeom prst="bentConnector2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owchart: Alternate Process 29"/>
          <p:cNvSpPr/>
          <p:nvPr/>
        </p:nvSpPr>
        <p:spPr>
          <a:xfrm>
            <a:off x="10658002" y="5355986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Terry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Wray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Caretaker (P/T)</a:t>
            </a:r>
          </a:p>
        </p:txBody>
      </p:sp>
      <p:sp>
        <p:nvSpPr>
          <p:cNvPr id="31" name="Flowchart: Alternate Process 30"/>
          <p:cNvSpPr/>
          <p:nvPr/>
        </p:nvSpPr>
        <p:spPr>
          <a:xfrm>
            <a:off x="6126694" y="5346805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Ben Armitage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Property Administrator</a:t>
            </a:r>
          </a:p>
        </p:txBody>
      </p:sp>
      <p:sp>
        <p:nvSpPr>
          <p:cNvPr id="38" name="Flowchart: Alternate Process 37"/>
          <p:cNvSpPr/>
          <p:nvPr/>
        </p:nvSpPr>
        <p:spPr>
          <a:xfrm>
            <a:off x="4642210" y="5346805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Claire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Hanson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Property Supervisor</a:t>
            </a:r>
          </a:p>
        </p:txBody>
      </p:sp>
      <p:sp>
        <p:nvSpPr>
          <p:cNvPr id="39" name="Flowchart: Alternate Process 38"/>
          <p:cNvSpPr/>
          <p:nvPr/>
        </p:nvSpPr>
        <p:spPr>
          <a:xfrm>
            <a:off x="7667186" y="5346808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Catherine</a:t>
            </a:r>
          </a:p>
          <a:p>
            <a:pPr algn="ctr"/>
            <a:r>
              <a:rPr lang="en-GB" sz="1600" b="1" dirty="0" err="1" smtClean="0">
                <a:solidFill>
                  <a:srgbClr val="1F1855"/>
                </a:solidFill>
              </a:rPr>
              <a:t>Youngson</a:t>
            </a:r>
            <a:endParaRPr lang="en-GB" sz="1600" b="1" dirty="0" smtClean="0">
              <a:solidFill>
                <a:srgbClr val="1F1855"/>
              </a:solidFill>
            </a:endParaRP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Property Officer (P/T)</a:t>
            </a:r>
          </a:p>
        </p:txBody>
      </p:sp>
      <p:sp>
        <p:nvSpPr>
          <p:cNvPr id="41" name="Flowchart: Alternate Process 40"/>
          <p:cNvSpPr/>
          <p:nvPr/>
        </p:nvSpPr>
        <p:spPr>
          <a:xfrm>
            <a:off x="3101718" y="5355392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Frazer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Buckle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Property Manager</a:t>
            </a:r>
          </a:p>
        </p:txBody>
      </p:sp>
      <p:sp>
        <p:nvSpPr>
          <p:cNvPr id="42" name="Flowchart: Alternate Process 41">
            <a:hlinkClick r:id="rId2" action="ppaction://hlinksldjump"/>
          </p:cNvPr>
          <p:cNvSpPr/>
          <p:nvPr/>
        </p:nvSpPr>
        <p:spPr>
          <a:xfrm>
            <a:off x="1587566" y="5346808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Emma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Parsons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Property Manager</a:t>
            </a:r>
          </a:p>
        </p:txBody>
      </p:sp>
      <p:sp>
        <p:nvSpPr>
          <p:cNvPr id="44" name="Flowchart: Alternate Process 43">
            <a:hlinkClick r:id="rId3" action="ppaction://hlinksldjump"/>
          </p:cNvPr>
          <p:cNvSpPr/>
          <p:nvPr/>
        </p:nvSpPr>
        <p:spPr>
          <a:xfrm>
            <a:off x="66406" y="5357703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Ross Tolmie-Loverseed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Property Manager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351849" y="486200"/>
            <a:ext cx="3979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err="1" smtClean="0">
                <a:solidFill>
                  <a:srgbClr val="6AB232"/>
                </a:solidFill>
              </a:rPr>
              <a:t>Parcevall</a:t>
            </a:r>
            <a:endParaRPr lang="en-GB" sz="3000" dirty="0" smtClean="0">
              <a:solidFill>
                <a:srgbClr val="6AB232"/>
              </a:solidFill>
            </a:endParaRPr>
          </a:p>
          <a:p>
            <a:pPr algn="ctr"/>
            <a:r>
              <a:rPr lang="en-GB" sz="3000" dirty="0" smtClean="0">
                <a:solidFill>
                  <a:srgbClr val="6AB232"/>
                </a:solidFill>
              </a:rPr>
              <a:t>Hall</a:t>
            </a:r>
            <a:endParaRPr lang="en-GB" sz="3000" dirty="0">
              <a:solidFill>
                <a:srgbClr val="6AB232"/>
              </a:solidFill>
            </a:endParaRPr>
          </a:p>
        </p:txBody>
      </p:sp>
      <p:sp>
        <p:nvSpPr>
          <p:cNvPr id="47" name="Flowchart: Alternate Process 46"/>
          <p:cNvSpPr/>
          <p:nvPr/>
        </p:nvSpPr>
        <p:spPr>
          <a:xfrm>
            <a:off x="10681488" y="3535978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Kevin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Sykes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Handyman (P/T)</a:t>
            </a:r>
          </a:p>
        </p:txBody>
      </p:sp>
      <p:sp>
        <p:nvSpPr>
          <p:cNvPr id="51" name="Flowchart: Alternate Process 50"/>
          <p:cNvSpPr/>
          <p:nvPr/>
        </p:nvSpPr>
        <p:spPr>
          <a:xfrm>
            <a:off x="6270719" y="3535978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Graham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Fieldhouse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Housekeeper/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General Assistant (P/T)</a:t>
            </a:r>
          </a:p>
        </p:txBody>
      </p:sp>
      <p:sp>
        <p:nvSpPr>
          <p:cNvPr id="52" name="Flowchart: Alternate Process 51"/>
          <p:cNvSpPr/>
          <p:nvPr/>
        </p:nvSpPr>
        <p:spPr>
          <a:xfrm>
            <a:off x="7754516" y="3535978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Jane</a:t>
            </a:r>
          </a:p>
          <a:p>
            <a:pPr lvl="0" algn="ctr"/>
            <a:r>
              <a:rPr lang="en-GB" sz="1600" b="1" dirty="0" err="1">
                <a:solidFill>
                  <a:srgbClr val="1F1855"/>
                </a:solidFill>
              </a:rPr>
              <a:t>Walmsley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Housekeeper/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General Assistant (P/T)</a:t>
            </a:r>
          </a:p>
        </p:txBody>
      </p:sp>
      <p:sp>
        <p:nvSpPr>
          <p:cNvPr id="53" name="Flowchart: Alternate Process 52"/>
          <p:cNvSpPr/>
          <p:nvPr/>
        </p:nvSpPr>
        <p:spPr>
          <a:xfrm>
            <a:off x="9218002" y="3535978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Suzanne</a:t>
            </a:r>
          </a:p>
          <a:p>
            <a:pPr lvl="0" algn="ctr"/>
            <a:r>
              <a:rPr lang="en-GB" sz="1600" b="1" dirty="0" err="1">
                <a:solidFill>
                  <a:srgbClr val="1F1855"/>
                </a:solidFill>
              </a:rPr>
              <a:t>Rymer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Housekeeper/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General Assistant</a:t>
            </a:r>
          </a:p>
        </p:txBody>
      </p:sp>
      <p:sp>
        <p:nvSpPr>
          <p:cNvPr id="54" name="Flowchart: Alternate Process 53"/>
          <p:cNvSpPr/>
          <p:nvPr/>
        </p:nvSpPr>
        <p:spPr>
          <a:xfrm>
            <a:off x="4776842" y="3553336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smtClean="0">
                <a:solidFill>
                  <a:srgbClr val="1F1855"/>
                </a:solidFill>
              </a:rPr>
              <a:t>Ceana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Barton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Book-keeper (P/T)</a:t>
            </a:r>
          </a:p>
        </p:txBody>
      </p:sp>
      <p:sp>
        <p:nvSpPr>
          <p:cNvPr id="55" name="Flowchart: Alternate Process 54">
            <a:hlinkClick r:id="rId2" action="ppaction://hlinksldjump"/>
          </p:cNvPr>
          <p:cNvSpPr/>
          <p:nvPr/>
        </p:nvSpPr>
        <p:spPr>
          <a:xfrm>
            <a:off x="3309904" y="3535978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Val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Lees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Catering Manager</a:t>
            </a:r>
          </a:p>
        </p:txBody>
      </p:sp>
      <p:sp>
        <p:nvSpPr>
          <p:cNvPr id="58" name="Flowchart: Alternate Process 57">
            <a:hlinkClick r:id="rId4" action="ppaction://hlinksldjump"/>
          </p:cNvPr>
          <p:cNvSpPr/>
          <p:nvPr/>
        </p:nvSpPr>
        <p:spPr>
          <a:xfrm>
            <a:off x="1188718" y="168534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Geoff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Park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Chief Finance Officer</a:t>
            </a:r>
          </a:p>
        </p:txBody>
      </p:sp>
      <p:sp>
        <p:nvSpPr>
          <p:cNvPr id="59" name="Right Arrow 58">
            <a:hlinkClick r:id="rId5" action="ppaction://hlinksldjump"/>
          </p:cNvPr>
          <p:cNvSpPr/>
          <p:nvPr/>
        </p:nvSpPr>
        <p:spPr>
          <a:xfrm rot="10800000">
            <a:off x="66407" y="1312129"/>
            <a:ext cx="668608" cy="239566"/>
          </a:xfrm>
          <a:prstGeom prst="rightArrow">
            <a:avLst>
              <a:gd name="adj1" fmla="val 37959"/>
              <a:gd name="adj2" fmla="val 6549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5" name="Elbow Connector 64"/>
          <p:cNvCxnSpPr>
            <a:stCxn id="44" idx="0"/>
            <a:endCxn id="19" idx="2"/>
          </p:cNvCxnSpPr>
          <p:nvPr/>
        </p:nvCxnSpPr>
        <p:spPr>
          <a:xfrm rot="16200000" flipV="1">
            <a:off x="-295361" y="4275935"/>
            <a:ext cx="2163535" cy="1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41" idx="0"/>
            <a:endCxn id="19" idx="2"/>
          </p:cNvCxnSpPr>
          <p:nvPr/>
        </p:nvCxnSpPr>
        <p:spPr>
          <a:xfrm rot="16200000" flipV="1">
            <a:off x="1223450" y="2757123"/>
            <a:ext cx="2161224" cy="3035313"/>
          </a:xfrm>
          <a:prstGeom prst="bentConnector3">
            <a:avLst>
              <a:gd name="adj1" fmla="val 769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stCxn id="39" idx="0"/>
            <a:endCxn id="19" idx="2"/>
          </p:cNvCxnSpPr>
          <p:nvPr/>
        </p:nvCxnSpPr>
        <p:spPr>
          <a:xfrm rot="16200000" flipV="1">
            <a:off x="3510476" y="470097"/>
            <a:ext cx="2152640" cy="7600781"/>
          </a:xfrm>
          <a:prstGeom prst="bentConnector3">
            <a:avLst>
              <a:gd name="adj1" fmla="val 752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/>
          <p:cNvCxnSpPr/>
          <p:nvPr/>
        </p:nvCxnSpPr>
        <p:spPr>
          <a:xfrm rot="16200000" flipV="1">
            <a:off x="4275728" y="-295154"/>
            <a:ext cx="2152640" cy="9131283"/>
          </a:xfrm>
          <a:prstGeom prst="bentConnector3">
            <a:avLst>
              <a:gd name="adj1" fmla="val 752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stCxn id="52" idx="0"/>
            <a:endCxn id="17" idx="2"/>
          </p:cNvCxnSpPr>
          <p:nvPr/>
        </p:nvCxnSpPr>
        <p:spPr>
          <a:xfrm rot="5400000" flipH="1" flipV="1">
            <a:off x="9769267" y="1899419"/>
            <a:ext cx="341808" cy="2931311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86"/>
          <p:cNvCxnSpPr>
            <a:stCxn id="51" idx="0"/>
            <a:endCxn id="17" idx="2"/>
          </p:cNvCxnSpPr>
          <p:nvPr/>
        </p:nvCxnSpPr>
        <p:spPr>
          <a:xfrm rot="5400000" flipH="1" flipV="1">
            <a:off x="9027369" y="1157520"/>
            <a:ext cx="341808" cy="4415108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/>
          <p:cNvCxnSpPr>
            <a:stCxn id="17" idx="2"/>
            <a:endCxn id="54" idx="0"/>
          </p:cNvCxnSpPr>
          <p:nvPr/>
        </p:nvCxnSpPr>
        <p:spPr>
          <a:xfrm rot="5400000">
            <a:off x="8271752" y="419261"/>
            <a:ext cx="359166" cy="5908985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/>
          <p:cNvCxnSpPr>
            <a:stCxn id="17" idx="2"/>
            <a:endCxn id="55" idx="0"/>
          </p:cNvCxnSpPr>
          <p:nvPr/>
        </p:nvCxnSpPr>
        <p:spPr>
          <a:xfrm rot="5400000">
            <a:off x="7546962" y="-322887"/>
            <a:ext cx="341808" cy="7375923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17" idx="2"/>
            <a:endCxn id="47" idx="0"/>
          </p:cNvCxnSpPr>
          <p:nvPr/>
        </p:nvCxnSpPr>
        <p:spPr>
          <a:xfrm flipH="1">
            <a:off x="11401488" y="3194170"/>
            <a:ext cx="4339" cy="341808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Elbow Connector 144"/>
          <p:cNvCxnSpPr/>
          <p:nvPr/>
        </p:nvCxnSpPr>
        <p:spPr>
          <a:xfrm rot="16200000" flipV="1">
            <a:off x="470663" y="3509907"/>
            <a:ext cx="2152640" cy="1521161"/>
          </a:xfrm>
          <a:prstGeom prst="bentConnector3">
            <a:avLst>
              <a:gd name="adj1" fmla="val 752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endCxn id="38" idx="0"/>
          </p:cNvCxnSpPr>
          <p:nvPr/>
        </p:nvCxnSpPr>
        <p:spPr>
          <a:xfrm>
            <a:off x="5358557" y="5181484"/>
            <a:ext cx="3653" cy="16532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843808" y="5200734"/>
            <a:ext cx="3653" cy="16532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11446350" y="5200733"/>
            <a:ext cx="3653" cy="16532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917690" y="5181484"/>
            <a:ext cx="152866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Flowchart: Alternate Process 61"/>
          <p:cNvSpPr/>
          <p:nvPr/>
        </p:nvSpPr>
        <p:spPr>
          <a:xfrm>
            <a:off x="1842966" y="3540759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srgbClr val="1F1855"/>
                </a:solidFill>
              </a:rPr>
              <a:t>Sue Throup</a:t>
            </a:r>
            <a:endParaRPr lang="en-GB" sz="1600" b="1" dirty="0">
              <a:solidFill>
                <a:srgbClr val="1F1855"/>
              </a:solidFill>
            </a:endParaRPr>
          </a:p>
          <a:p>
            <a:pPr lvl="0" algn="ctr"/>
            <a:r>
              <a:rPr lang="en-GB" sz="1400" dirty="0" smtClean="0">
                <a:solidFill>
                  <a:srgbClr val="B12729"/>
                </a:solidFill>
              </a:rPr>
              <a:t>Cook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2562966" y="3365074"/>
            <a:ext cx="146259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62" idx="0"/>
          </p:cNvCxnSpPr>
          <p:nvPr/>
        </p:nvCxnSpPr>
        <p:spPr>
          <a:xfrm>
            <a:off x="2562966" y="3365074"/>
            <a:ext cx="0" cy="17568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Flowchart: Alternate Process 47"/>
          <p:cNvSpPr/>
          <p:nvPr/>
        </p:nvSpPr>
        <p:spPr>
          <a:xfrm>
            <a:off x="9162594" y="5360650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Ben Burton</a:t>
            </a: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Property Development Manager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9218002" y="2980592"/>
            <a:ext cx="0" cy="38448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Flowchart: Alternate Process 48"/>
          <p:cNvSpPr/>
          <p:nvPr/>
        </p:nvSpPr>
        <p:spPr>
          <a:xfrm>
            <a:off x="8498002" y="1920325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prstClr val="black"/>
                </a:solidFill>
              </a:rPr>
              <a:t>Sonya Wiggins</a:t>
            </a:r>
            <a:endParaRPr lang="en-GB" sz="1600" b="1" dirty="0">
              <a:solidFill>
                <a:prstClr val="black"/>
              </a:solidFill>
            </a:endParaRPr>
          </a:p>
          <a:p>
            <a:pPr lvl="0" algn="ctr"/>
            <a:r>
              <a:rPr lang="en-GB" sz="1400" dirty="0" smtClean="0">
                <a:solidFill>
                  <a:srgbClr val="B12729"/>
                </a:solidFill>
              </a:rPr>
              <a:t>Deputy Warden </a:t>
            </a:r>
            <a:r>
              <a:rPr lang="en-GB" sz="1400" dirty="0">
                <a:solidFill>
                  <a:srgbClr val="B12729"/>
                </a:solidFill>
              </a:rPr>
              <a:t>at Parcevall Hall</a:t>
            </a:r>
          </a:p>
        </p:txBody>
      </p:sp>
      <p:cxnSp>
        <p:nvCxnSpPr>
          <p:cNvPr id="50" name="Straight Connector 49"/>
          <p:cNvCxnSpPr/>
          <p:nvPr/>
        </p:nvCxnSpPr>
        <p:spPr>
          <a:xfrm flipV="1">
            <a:off x="7717313" y="2980592"/>
            <a:ext cx="0" cy="38448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Flowchart: Alternate Process 55"/>
          <p:cNvSpPr/>
          <p:nvPr/>
        </p:nvSpPr>
        <p:spPr>
          <a:xfrm>
            <a:off x="6969789" y="1933575"/>
            <a:ext cx="1440000" cy="1260000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 smtClean="0">
                <a:solidFill>
                  <a:prstClr val="black"/>
                </a:solidFill>
              </a:rPr>
              <a:t>Polly Brown</a:t>
            </a:r>
            <a:endParaRPr lang="en-GB" sz="1600" b="1" dirty="0">
              <a:solidFill>
                <a:prstClr val="black"/>
              </a:solidFill>
            </a:endParaRPr>
          </a:p>
          <a:p>
            <a:pPr lvl="0" algn="ctr"/>
            <a:r>
              <a:rPr lang="en-GB" sz="1400" dirty="0" smtClean="0">
                <a:solidFill>
                  <a:srgbClr val="B12729"/>
                </a:solidFill>
              </a:rPr>
              <a:t>Housekeeper/ General Assistant</a:t>
            </a:r>
            <a:endParaRPr lang="en-GB" sz="1400" dirty="0">
              <a:solidFill>
                <a:srgbClr val="B127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91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>
            <a:hlinkClick r:id="rId2" action="ppaction://hlinksldjump"/>
          </p:cNvPr>
          <p:cNvSpPr/>
          <p:nvPr/>
        </p:nvSpPr>
        <p:spPr>
          <a:xfrm>
            <a:off x="5376000" y="1840443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Chris</a:t>
            </a:r>
          </a:p>
          <a:p>
            <a:pPr lvl="0" algn="ctr"/>
            <a:r>
              <a:rPr lang="en-GB" sz="1600" b="1" dirty="0">
                <a:solidFill>
                  <a:srgbClr val="1F1855"/>
                </a:solidFill>
              </a:rPr>
              <a:t>Tate</a:t>
            </a:r>
          </a:p>
          <a:p>
            <a:pPr lvl="0" algn="ctr"/>
            <a:r>
              <a:rPr lang="en-GB" sz="1400" dirty="0">
                <a:solidFill>
                  <a:srgbClr val="B12729"/>
                </a:solidFill>
              </a:rPr>
              <a:t>Director of Communications</a:t>
            </a:r>
          </a:p>
        </p:txBody>
      </p:sp>
      <p:cxnSp>
        <p:nvCxnSpPr>
          <p:cNvPr id="41" name="Elbow Connector 40"/>
          <p:cNvCxnSpPr>
            <a:endCxn id="4" idx="2"/>
          </p:cNvCxnSpPr>
          <p:nvPr/>
        </p:nvCxnSpPr>
        <p:spPr>
          <a:xfrm rot="16200000" flipV="1">
            <a:off x="6618611" y="2577832"/>
            <a:ext cx="688420" cy="1733641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40" idx="0"/>
            <a:endCxn id="4" idx="2"/>
          </p:cNvCxnSpPr>
          <p:nvPr/>
        </p:nvCxnSpPr>
        <p:spPr>
          <a:xfrm rot="5400000" flipH="1" flipV="1">
            <a:off x="4884969" y="2577833"/>
            <a:ext cx="688420" cy="1733641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4" idx="0"/>
          </p:cNvCxnSpPr>
          <p:nvPr/>
        </p:nvCxnSpPr>
        <p:spPr>
          <a:xfrm>
            <a:off x="6095997" y="1125083"/>
            <a:ext cx="3" cy="71536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2541" y="313772"/>
            <a:ext cx="397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Communications</a:t>
            </a:r>
            <a:endParaRPr lang="en-GB" sz="4000" dirty="0"/>
          </a:p>
        </p:txBody>
      </p:sp>
      <p:sp>
        <p:nvSpPr>
          <p:cNvPr id="35" name="Flowchart: Alternate Process 34"/>
          <p:cNvSpPr/>
          <p:nvPr/>
        </p:nvSpPr>
        <p:spPr>
          <a:xfrm>
            <a:off x="6962821" y="3779449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Jack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Bacon </a:t>
            </a:r>
            <a:r>
              <a:rPr lang="en-GB" sz="1400" dirty="0">
                <a:solidFill>
                  <a:srgbClr val="B12729"/>
                </a:solidFill>
              </a:rPr>
              <a:t>Communications </a:t>
            </a:r>
            <a:r>
              <a:rPr lang="en-GB" sz="1400" dirty="0" smtClean="0">
                <a:solidFill>
                  <a:srgbClr val="B12729"/>
                </a:solidFill>
              </a:rPr>
              <a:t>Officer</a:t>
            </a:r>
            <a:endParaRPr lang="en-GB" sz="1400" dirty="0">
              <a:solidFill>
                <a:srgbClr val="B12729"/>
              </a:solidFill>
            </a:endParaRPr>
          </a:p>
        </p:txBody>
      </p:sp>
      <p:sp>
        <p:nvSpPr>
          <p:cNvPr id="40" name="Flowchart: Alternate Process 39"/>
          <p:cNvSpPr/>
          <p:nvPr/>
        </p:nvSpPr>
        <p:spPr>
          <a:xfrm>
            <a:off x="3642359" y="3788863"/>
            <a:ext cx="1440000" cy="1260000"/>
          </a:xfrm>
          <a:prstGeom prst="flowChartAlternateProcess">
            <a:avLst/>
          </a:prstGeom>
          <a:noFill/>
          <a:ln w="28575">
            <a:solidFill>
              <a:srgbClr val="6AB2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Richard</a:t>
            </a:r>
          </a:p>
          <a:p>
            <a:pPr algn="ctr"/>
            <a:r>
              <a:rPr lang="en-GB" sz="1600" b="1" dirty="0" smtClean="0">
                <a:solidFill>
                  <a:srgbClr val="1F1855"/>
                </a:solidFill>
              </a:rPr>
              <a:t>Earnshaw</a:t>
            </a:r>
            <a:endParaRPr lang="en-GB" sz="1600" b="1" dirty="0">
              <a:solidFill>
                <a:srgbClr val="1F1855"/>
              </a:solidFill>
            </a:endParaRPr>
          </a:p>
          <a:p>
            <a:pPr algn="ctr"/>
            <a:r>
              <a:rPr lang="en-GB" sz="1400" dirty="0" smtClean="0">
                <a:solidFill>
                  <a:srgbClr val="B12729"/>
                </a:solidFill>
              </a:rPr>
              <a:t>Digital </a:t>
            </a:r>
            <a:r>
              <a:rPr lang="en-GB" sz="1400" dirty="0">
                <a:solidFill>
                  <a:srgbClr val="B12729"/>
                </a:solidFill>
              </a:rPr>
              <a:t>and Social Media Officer</a:t>
            </a:r>
          </a:p>
        </p:txBody>
      </p:sp>
    </p:spTree>
    <p:extLst>
      <p:ext uri="{BB962C8B-B14F-4D97-AF65-F5344CB8AC3E}">
        <p14:creationId xmlns:p14="http://schemas.microsoft.com/office/powerpoint/2010/main" val="231346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1368</TotalTime>
  <Words>1288</Words>
  <Application>Microsoft Office PowerPoint</Application>
  <PresentationFormat>Widescreen</PresentationFormat>
  <Paragraphs>467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Diocese of Leeds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Graeme Bigg</dc:creator>
  <cp:lastModifiedBy>Sara lo Polito</cp:lastModifiedBy>
  <cp:revision>183</cp:revision>
  <dcterms:created xsi:type="dcterms:W3CDTF">2020-09-03T07:14:40Z</dcterms:created>
  <dcterms:modified xsi:type="dcterms:W3CDTF">2023-02-06T09:30:48Z</dcterms:modified>
</cp:coreProperties>
</file>